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332" r:id="rId2"/>
    <p:sldId id="434" r:id="rId3"/>
    <p:sldId id="334" r:id="rId4"/>
    <p:sldId id="333" r:id="rId5"/>
    <p:sldId id="331" r:id="rId6"/>
    <p:sldId id="358" r:id="rId7"/>
    <p:sldId id="455" r:id="rId8"/>
    <p:sldId id="360" r:id="rId9"/>
    <p:sldId id="457" r:id="rId10"/>
    <p:sldId id="435" r:id="rId11"/>
    <p:sldId id="362" r:id="rId12"/>
    <p:sldId id="458" r:id="rId13"/>
    <p:sldId id="436" r:id="rId14"/>
    <p:sldId id="366" r:id="rId15"/>
    <p:sldId id="459" r:id="rId16"/>
    <p:sldId id="442" r:id="rId17"/>
    <p:sldId id="370" r:id="rId18"/>
    <p:sldId id="460" r:id="rId19"/>
    <p:sldId id="444" r:id="rId20"/>
    <p:sldId id="379" r:id="rId21"/>
    <p:sldId id="461" r:id="rId22"/>
    <p:sldId id="449" r:id="rId23"/>
    <p:sldId id="381" r:id="rId24"/>
    <p:sldId id="462" r:id="rId25"/>
    <p:sldId id="447" r:id="rId26"/>
    <p:sldId id="383" r:id="rId27"/>
    <p:sldId id="463" r:id="rId28"/>
    <p:sldId id="450" r:id="rId29"/>
    <p:sldId id="385" r:id="rId30"/>
    <p:sldId id="464" r:id="rId31"/>
    <p:sldId id="451" r:id="rId32"/>
    <p:sldId id="387" r:id="rId33"/>
    <p:sldId id="465" r:id="rId34"/>
    <p:sldId id="452" r:id="rId35"/>
    <p:sldId id="389" r:id="rId36"/>
    <p:sldId id="466" r:id="rId37"/>
    <p:sldId id="396" r:id="rId38"/>
    <p:sldId id="467" r:id="rId39"/>
    <p:sldId id="448" r:id="rId40"/>
    <p:sldId id="373" r:id="rId41"/>
    <p:sldId id="468" r:id="rId42"/>
    <p:sldId id="445" r:id="rId43"/>
    <p:sldId id="453" r:id="rId44"/>
    <p:sldId id="471" r:id="rId45"/>
    <p:sldId id="454" r:id="rId46"/>
    <p:sldId id="472" r:id="rId47"/>
    <p:sldId id="437" r:id="rId48"/>
    <p:sldId id="473" r:id="rId49"/>
    <p:sldId id="438" r:id="rId50"/>
    <p:sldId id="469" r:id="rId51"/>
    <p:sldId id="439" r:id="rId52"/>
    <p:sldId id="470" r:id="rId53"/>
    <p:sldId id="440" r:id="rId54"/>
    <p:sldId id="474" r:id="rId55"/>
    <p:sldId id="441" r:id="rId56"/>
    <p:sldId id="475" r:id="rId5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bj" id="{2C0EC99F-EC3D-4BD2-A96F-4AD7020ACA89}">
          <p14:sldIdLst>
            <p14:sldId id="332"/>
            <p14:sldId id="434"/>
            <p14:sldId id="334"/>
            <p14:sldId id="333"/>
            <p14:sldId id="331"/>
            <p14:sldId id="358"/>
            <p14:sldId id="455"/>
            <p14:sldId id="360"/>
            <p14:sldId id="457"/>
            <p14:sldId id="435"/>
            <p14:sldId id="362"/>
            <p14:sldId id="458"/>
            <p14:sldId id="436"/>
            <p14:sldId id="366"/>
            <p14:sldId id="459"/>
            <p14:sldId id="442"/>
            <p14:sldId id="370"/>
            <p14:sldId id="460"/>
            <p14:sldId id="444"/>
            <p14:sldId id="379"/>
            <p14:sldId id="461"/>
            <p14:sldId id="449"/>
            <p14:sldId id="381"/>
            <p14:sldId id="462"/>
            <p14:sldId id="447"/>
            <p14:sldId id="383"/>
            <p14:sldId id="463"/>
            <p14:sldId id="450"/>
            <p14:sldId id="385"/>
            <p14:sldId id="464"/>
            <p14:sldId id="451"/>
            <p14:sldId id="387"/>
            <p14:sldId id="465"/>
            <p14:sldId id="452"/>
            <p14:sldId id="389"/>
            <p14:sldId id="466"/>
            <p14:sldId id="396"/>
            <p14:sldId id="467"/>
            <p14:sldId id="448"/>
            <p14:sldId id="373"/>
            <p14:sldId id="468"/>
            <p14:sldId id="445"/>
            <p14:sldId id="453"/>
            <p14:sldId id="471"/>
            <p14:sldId id="454"/>
            <p14:sldId id="472"/>
            <p14:sldId id="437"/>
            <p14:sldId id="473"/>
            <p14:sldId id="438"/>
            <p14:sldId id="469"/>
            <p14:sldId id="439"/>
            <p14:sldId id="470"/>
            <p14:sldId id="440"/>
            <p14:sldId id="474"/>
            <p14:sldId id="441"/>
            <p14:sldId id="4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FFDBC3"/>
    <a:srgbClr val="C6C6C6"/>
    <a:srgbClr val="FEAE7C"/>
    <a:srgbClr val="FBE5D6"/>
    <a:srgbClr val="F4B183"/>
    <a:srgbClr val="E2F0D9"/>
    <a:srgbClr val="B4C7E7"/>
    <a:srgbClr val="FFFFFF"/>
    <a:srgbClr val="0812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660"/>
  </p:normalViewPr>
  <p:slideViewPr>
    <p:cSldViewPr snapToGrid="0">
      <p:cViewPr varScale="1">
        <p:scale>
          <a:sx n="59" d="100"/>
          <a:sy n="59" d="100"/>
        </p:scale>
        <p:origin x="90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rain\Downloads\DB%20ADMCI%20Vigilance%20Baseline%20e%20T12%20(2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[DB ADMCI Vigilance Baseline e T12 (2).xlsx]Foglio3!Tabella pivot33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it-IT"/>
              <a:t>33 Subjects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it-I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Foglio3!$B$3</c:f>
              <c:strCache>
                <c:ptCount val="1"/>
                <c:pt idx="0">
                  <c:v>Totale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BE5D6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563-40AB-9F96-3AA705B82BB7}"/>
              </c:ext>
            </c:extLst>
          </c:dPt>
          <c:dPt>
            <c:idx val="1"/>
            <c:invertIfNegative val="0"/>
            <c:bubble3D val="0"/>
            <c:spPr>
              <a:solidFill>
                <a:srgbClr val="F4B183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63-40AB-9F96-3AA705B82BB7}"/>
              </c:ext>
            </c:extLst>
          </c:dPt>
          <c:dPt>
            <c:idx val="2"/>
            <c:invertIfNegative val="0"/>
            <c:bubble3D val="0"/>
            <c:spPr>
              <a:solidFill>
                <a:srgbClr val="E2F0D9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B563-40AB-9F96-3AA705B82BB7}"/>
              </c:ext>
            </c:extLst>
          </c:dPt>
          <c:dPt>
            <c:idx val="3"/>
            <c:invertIfNegative val="0"/>
            <c:bubble3D val="0"/>
            <c:spPr>
              <a:solidFill>
                <a:srgbClr val="B4C7E7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63-40AB-9F96-3AA705B82BB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Foglio3!$A$4:$A$7</c:f>
              <c:strCache>
                <c:ptCount val="4"/>
                <c:pt idx="0">
                  <c:v>Dementia (AD)</c:v>
                </c:pt>
                <c:pt idx="1">
                  <c:v>Dementia (AD+LBD)</c:v>
                </c:pt>
                <c:pt idx="2">
                  <c:v>Normal</c:v>
                </c:pt>
                <c:pt idx="3">
                  <c:v>Withdrawal</c:v>
                </c:pt>
              </c:strCache>
            </c:strRef>
          </c:cat>
          <c:val>
            <c:numRef>
              <c:f>Foglio3!$B$4:$B$7</c:f>
              <c:numCache>
                <c:formatCode>General</c:formatCode>
                <c:ptCount val="4"/>
                <c:pt idx="0">
                  <c:v>7</c:v>
                </c:pt>
                <c:pt idx="1">
                  <c:v>1</c:v>
                </c:pt>
                <c:pt idx="2">
                  <c:v>23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E8-4EBF-A0E9-6051E8F287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48"/>
        <c:axId val="54962400"/>
        <c:axId val="54961984"/>
      </c:barChart>
      <c:catAx>
        <c:axId val="549624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4961984"/>
        <c:crossesAt val="0.1"/>
        <c:auto val="1"/>
        <c:lblAlgn val="ctr"/>
        <c:lblOffset val="100"/>
        <c:noMultiLvlLbl val="0"/>
      </c:catAx>
      <c:valAx>
        <c:axId val="5496198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Number of subjects</a:t>
                </a:r>
              </a:p>
            </c:rich>
          </c:tx>
          <c:layout>
            <c:manualLayout>
              <c:xMode val="edge"/>
              <c:yMode val="edge"/>
              <c:x val="0.45226587909868221"/>
              <c:y val="0.897198891805190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crossAx val="5496240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E03012-F39B-B99E-289D-2C3C7C4E2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0C5CB-5907-518F-F899-DFCAFF5983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84CF7-3357-430F-B9ED-7A9E08BC3DA0}" type="datetimeFigureOut">
              <a:rPr lang="it-IT" smtClean="0"/>
              <a:t>17/10/2022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ABF29-6651-EC2A-7D57-9C1875B82E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061D2-8692-9247-8E70-5FA9A5F874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C0E9D-D509-41CC-892C-66640A7C873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52703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3115-1A09-4406-87E2-EF7CD9DF13AF}" type="datetimeFigureOut">
              <a:rPr lang="it-IT" smtClean="0"/>
              <a:t>17/10/2022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ED333-7438-480C-84F6-42A3C3CC622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2905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ED803-5F07-6F37-DD64-0EBB8A4F4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F9D21E-B4FB-B40D-78A6-414DBE1ED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028411-E0EA-F4D2-A92C-F938D66C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A81C-27A5-48D8-9348-3CC6A607FFB5}" type="datetime1">
              <a:rPr lang="es-CO" smtClean="0"/>
              <a:t>17/10/2022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ABB911-EE25-4227-DD1E-966766A3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CE0DCA-EFFE-5DF4-6EDA-B7A14E0B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7021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62225-27D7-97FF-92C2-B78E6134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7A4295-986D-F37C-7B0D-CA6E01C73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6889E-8F04-E1DC-354B-B407370D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B2BD2-70C2-4D93-818A-792415B3AB8F}" type="datetime1">
              <a:rPr lang="es-CO" smtClean="0"/>
              <a:t>17/10/2022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AF638E-C403-375A-BAC4-64F6DFA45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7C62F0-F539-0A68-BB46-98371836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866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F8C1AA4-86D2-AE49-4D78-180C157BE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51F06F-5D56-94EC-6669-980BFB83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456B4E-0221-FA83-CF1D-4C0149A44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95CB-027F-4AAF-94E7-1DA73CD52DB3}" type="datetime1">
              <a:rPr lang="es-CO" smtClean="0"/>
              <a:t>17/10/2022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22A11D-132A-2FEA-BCB3-C297131C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EE0C66-4474-D12F-EDCA-B31D38FA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287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BB356-1B5D-F5EC-CCE2-384FE431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312B99-06A7-1115-3246-67D513A19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2080E2-40CB-3B08-5426-FAF0F6E4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A322-9E8D-4170-AC4B-72E765457379}" type="datetime1">
              <a:rPr lang="es-CO" smtClean="0"/>
              <a:t>17/10/2022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AD2959-57C4-07D0-49C0-DF0028825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FDD3A0-331F-0FB7-1EA7-EFDF6C3F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111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47FD9-37D3-A3D8-CC0B-90707FD1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A8AFDB-49AA-CBA2-ADC3-D1BD0B5CA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6B76A5-05AD-F16B-D456-53999504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5D9D-CE60-417E-8240-304A94CE5DDD}" type="datetime1">
              <a:rPr lang="es-CO" smtClean="0"/>
              <a:t>17/10/2022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D20C9B-02CB-4798-8CDA-46EBFD64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946680-39AD-EDE4-5DBC-5F34969F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786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478A5F-8337-34BC-BB59-23173928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B78847-F529-90A4-FC81-ACFD16787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311D31-4BB8-18B9-D139-E8A00AC5B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4C3FEA-CB9E-E6E5-4A96-7DADF1B0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F0E3-9BDB-4A9A-B0C2-BF8567D1BB5E}" type="datetime1">
              <a:rPr lang="es-CO" smtClean="0"/>
              <a:t>17/10/2022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0F3376-3487-D536-2525-C45B9F58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87E0EF-EC03-F0C0-C166-5FD684CF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513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9A6E2-B180-8115-D5FB-29BD507B7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D17C72-12E1-F378-31C8-BE0B6DBE6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712008-AB8A-F6DE-AFA5-B0CED08E6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B0352BC-FE65-C59D-CFA6-91E4A5CDB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EE4D0A7-5689-FC59-C8AF-DC7BB94BB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BC5CD36-105C-4892-AFEE-D5EBC8EE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BE12B-2D80-4182-A471-C4E883752C69}" type="datetime1">
              <a:rPr lang="es-CO" smtClean="0"/>
              <a:t>17/10/2022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AE75EE-BEF0-D70D-E772-08C47DD3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60F42D7-655F-E66B-95BA-926F44C0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642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55E6A-B696-C0A9-5335-012D040A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E07732D-C7A2-9B1D-AF68-66BFF63A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1379D-9984-4050-9126-8FA151894C8A}" type="datetime1">
              <a:rPr lang="es-CO" smtClean="0"/>
              <a:t>17/10/2022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7F2FFE-1346-8D15-400B-EB87FEBE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BE180F-CA82-B0AF-40D8-EAB30560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669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203657A-A3A9-D068-3AB9-F34BC9A3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8A80-B81B-44A0-996B-2919FC0ECF03}" type="datetime1">
              <a:rPr lang="es-CO" smtClean="0"/>
              <a:t>17/10/2022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9790DD7-D813-ACFC-ED06-0DE845AC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A7E309-BE6A-993C-73BD-76213084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193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046A9-1B6D-AF4E-1DC8-F5FC04AB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0793DC-CBB6-4E6E-AEE8-30B757BDE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C624AB-5974-C549-FD1D-F76BB3768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42D9A4-107F-F324-FD06-C01A2E3D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17E1-C441-42EA-9057-7182459FFDA5}" type="datetime1">
              <a:rPr lang="es-CO" smtClean="0"/>
              <a:t>17/10/2022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F2F8FB-178F-7297-20B5-8E6013048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2699B0-76B7-0C67-8B92-466D96FD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6648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97051-FDE0-6495-BB88-790A5223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C6C6DA9-06E6-FB09-DF0D-000E78A27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2123AD-6522-AFB8-C1F8-A59A0512F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D5CEAD-4C09-6B93-0DA9-F613797E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1895-7562-4C2E-87FA-FC33E43DE52B}" type="datetime1">
              <a:rPr lang="es-CO" smtClean="0"/>
              <a:t>17/10/2022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C6BABC-D2D1-3EE8-CA4B-D08338E3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7F94AC-D6DF-C1E0-E352-4699FCC6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292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56AC69B-DDEE-AD26-C516-33D44EBE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0605F3-6636-31FE-435C-E28FF41AD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571C41-2094-5CE5-C48B-AA6E03F80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BF1CE-9B18-4E17-90CB-EF4C9BE7CDFD}" type="datetime1">
              <a:rPr lang="es-CO" smtClean="0"/>
              <a:t>17/10/2022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6A7C12-B561-88FE-901F-871CC374E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E8D6FC-EFCD-7A35-9B28-11825FD15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84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mp"/><Relationship Id="rId3" Type="http://schemas.openxmlformats.org/officeDocument/2006/relationships/image" Target="../media/image21.tmp"/><Relationship Id="rId7" Type="http://schemas.openxmlformats.org/officeDocument/2006/relationships/image" Target="../media/image25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mp"/><Relationship Id="rId5" Type="http://schemas.openxmlformats.org/officeDocument/2006/relationships/image" Target="../media/image23.tmp"/><Relationship Id="rId4" Type="http://schemas.openxmlformats.org/officeDocument/2006/relationships/image" Target="../media/image22.tmp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mp"/><Relationship Id="rId3" Type="http://schemas.openxmlformats.org/officeDocument/2006/relationships/image" Target="../media/image32.tmp"/><Relationship Id="rId7" Type="http://schemas.openxmlformats.org/officeDocument/2006/relationships/image" Target="../media/image35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mp"/><Relationship Id="rId5" Type="http://schemas.openxmlformats.org/officeDocument/2006/relationships/image" Target="../media/image9.png"/><Relationship Id="rId4" Type="http://schemas.openxmlformats.org/officeDocument/2006/relationships/image" Target="../media/image33.tmp"/><Relationship Id="rId9" Type="http://schemas.openxmlformats.org/officeDocument/2006/relationships/image" Target="../media/image37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mp"/><Relationship Id="rId4" Type="http://schemas.openxmlformats.org/officeDocument/2006/relationships/image" Target="../media/image39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mp"/><Relationship Id="rId3" Type="http://schemas.openxmlformats.org/officeDocument/2006/relationships/image" Target="../media/image42.tmp"/><Relationship Id="rId7" Type="http://schemas.openxmlformats.org/officeDocument/2006/relationships/image" Target="../media/image4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mp"/><Relationship Id="rId5" Type="http://schemas.openxmlformats.org/officeDocument/2006/relationships/image" Target="../media/image44.tmp"/><Relationship Id="rId4" Type="http://schemas.openxmlformats.org/officeDocument/2006/relationships/image" Target="../media/image43.tmp"/><Relationship Id="rId9" Type="http://schemas.openxmlformats.org/officeDocument/2006/relationships/image" Target="../media/image48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mp"/><Relationship Id="rId3" Type="http://schemas.openxmlformats.org/officeDocument/2006/relationships/image" Target="../media/image52.tmp"/><Relationship Id="rId7" Type="http://schemas.openxmlformats.org/officeDocument/2006/relationships/image" Target="../media/image5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mp"/><Relationship Id="rId5" Type="http://schemas.openxmlformats.org/officeDocument/2006/relationships/image" Target="../media/image54.tmp"/><Relationship Id="rId4" Type="http://schemas.openxmlformats.org/officeDocument/2006/relationships/image" Target="../media/image53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tmp"/><Relationship Id="rId4" Type="http://schemas.openxmlformats.org/officeDocument/2006/relationships/image" Target="../media/image59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mp"/><Relationship Id="rId3" Type="http://schemas.openxmlformats.org/officeDocument/2006/relationships/image" Target="../media/image62.tmp"/><Relationship Id="rId7" Type="http://schemas.openxmlformats.org/officeDocument/2006/relationships/image" Target="../media/image6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mp"/><Relationship Id="rId5" Type="http://schemas.openxmlformats.org/officeDocument/2006/relationships/image" Target="../media/image64.tmp"/><Relationship Id="rId4" Type="http://schemas.openxmlformats.org/officeDocument/2006/relationships/image" Target="../media/image63.tmp"/><Relationship Id="rId9" Type="http://schemas.openxmlformats.org/officeDocument/2006/relationships/image" Target="../media/image68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tmp"/><Relationship Id="rId4" Type="http://schemas.openxmlformats.org/officeDocument/2006/relationships/image" Target="../media/image70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tm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tmp"/><Relationship Id="rId3" Type="http://schemas.openxmlformats.org/officeDocument/2006/relationships/image" Target="../media/image74.tmp"/><Relationship Id="rId7" Type="http://schemas.openxmlformats.org/officeDocument/2006/relationships/image" Target="../media/image7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tmp"/><Relationship Id="rId5" Type="http://schemas.openxmlformats.org/officeDocument/2006/relationships/image" Target="../media/image76.tmp"/><Relationship Id="rId4" Type="http://schemas.openxmlformats.org/officeDocument/2006/relationships/image" Target="../media/image75.tmp"/><Relationship Id="rId9" Type="http://schemas.openxmlformats.org/officeDocument/2006/relationships/image" Target="../media/image80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tmp"/><Relationship Id="rId4" Type="http://schemas.openxmlformats.org/officeDocument/2006/relationships/image" Target="../media/image82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tm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tmp"/><Relationship Id="rId3" Type="http://schemas.openxmlformats.org/officeDocument/2006/relationships/image" Target="../media/image86.tmp"/><Relationship Id="rId7" Type="http://schemas.openxmlformats.org/officeDocument/2006/relationships/image" Target="../media/image9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tmp"/><Relationship Id="rId5" Type="http://schemas.openxmlformats.org/officeDocument/2006/relationships/image" Target="../media/image88.tmp"/><Relationship Id="rId4" Type="http://schemas.openxmlformats.org/officeDocument/2006/relationships/image" Target="../media/image87.tmp"/><Relationship Id="rId9" Type="http://schemas.openxmlformats.org/officeDocument/2006/relationships/image" Target="../media/image92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tmp"/><Relationship Id="rId4" Type="http://schemas.openxmlformats.org/officeDocument/2006/relationships/image" Target="../media/image94.t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tm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tmp"/><Relationship Id="rId3" Type="http://schemas.openxmlformats.org/officeDocument/2006/relationships/image" Target="../media/image98.tmp"/><Relationship Id="rId7" Type="http://schemas.openxmlformats.org/officeDocument/2006/relationships/image" Target="../media/image102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tmp"/><Relationship Id="rId5" Type="http://schemas.openxmlformats.org/officeDocument/2006/relationships/image" Target="../media/image100.tmp"/><Relationship Id="rId4" Type="http://schemas.openxmlformats.org/officeDocument/2006/relationships/image" Target="../media/image99.tmp"/><Relationship Id="rId9" Type="http://schemas.openxmlformats.org/officeDocument/2006/relationships/image" Target="../media/image104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tmp"/><Relationship Id="rId4" Type="http://schemas.openxmlformats.org/officeDocument/2006/relationships/image" Target="../media/image106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tmp"/><Relationship Id="rId3" Type="http://schemas.openxmlformats.org/officeDocument/2006/relationships/image" Target="../media/image109.tmp"/><Relationship Id="rId7" Type="http://schemas.openxmlformats.org/officeDocument/2006/relationships/image" Target="../media/image113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tmp"/><Relationship Id="rId5" Type="http://schemas.openxmlformats.org/officeDocument/2006/relationships/image" Target="../media/image111.tmp"/><Relationship Id="rId4" Type="http://schemas.openxmlformats.org/officeDocument/2006/relationships/image" Target="../media/image110.tmp"/><Relationship Id="rId9" Type="http://schemas.openxmlformats.org/officeDocument/2006/relationships/image" Target="../media/image115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tmp"/><Relationship Id="rId4" Type="http://schemas.openxmlformats.org/officeDocument/2006/relationships/image" Target="../media/image117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tm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tmp"/><Relationship Id="rId3" Type="http://schemas.openxmlformats.org/officeDocument/2006/relationships/image" Target="../media/image122.tmp"/><Relationship Id="rId7" Type="http://schemas.openxmlformats.org/officeDocument/2006/relationships/image" Target="../media/image12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tmp"/><Relationship Id="rId5" Type="http://schemas.openxmlformats.org/officeDocument/2006/relationships/image" Target="../media/image124.tmp"/><Relationship Id="rId4" Type="http://schemas.openxmlformats.org/officeDocument/2006/relationships/image" Target="../media/image123.tmp"/><Relationship Id="rId9" Type="http://schemas.openxmlformats.org/officeDocument/2006/relationships/image" Target="../media/image128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tm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tmp"/><Relationship Id="rId3" Type="http://schemas.openxmlformats.org/officeDocument/2006/relationships/image" Target="../media/image131.tmp"/><Relationship Id="rId7" Type="http://schemas.openxmlformats.org/officeDocument/2006/relationships/image" Target="../media/image135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tmp"/><Relationship Id="rId5" Type="http://schemas.openxmlformats.org/officeDocument/2006/relationships/image" Target="../media/image133.tmp"/><Relationship Id="rId4" Type="http://schemas.openxmlformats.org/officeDocument/2006/relationships/image" Target="../media/image132.tmp"/><Relationship Id="rId9" Type="http://schemas.openxmlformats.org/officeDocument/2006/relationships/image" Target="../media/image137.tm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0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4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B761A19F-E8CD-290F-950D-3E6B38D034C0}"/>
              </a:ext>
            </a:extLst>
          </p:cNvPr>
          <p:cNvSpPr txBox="1">
            <a:spLocks/>
          </p:cNvSpPr>
          <p:nvPr/>
        </p:nvSpPr>
        <p:spPr>
          <a:xfrm>
            <a:off x="1382328" y="381103"/>
            <a:ext cx="8877300" cy="630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b="1" dirty="0"/>
              <a:t>Group </a:t>
            </a:r>
            <a:r>
              <a:rPr lang="it-IT" sz="3600" b="1" dirty="0" err="1"/>
              <a:t>demographics</a:t>
            </a:r>
            <a:endParaRPr lang="it-IT" sz="36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A790C87-D8A7-C3C4-D3B8-E5FA89512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687" y="3748314"/>
            <a:ext cx="3087639" cy="272164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45DE511-A08D-5D2F-46EF-1C29D92FD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16" y="3814511"/>
            <a:ext cx="2726099" cy="2338240"/>
          </a:xfrm>
          <a:prstGeom prst="rect">
            <a:avLst/>
          </a:prstGeom>
        </p:spPr>
      </p:pic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64961AE-E463-1624-8F5E-7845F9C92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28" y="1107074"/>
            <a:ext cx="5455250" cy="21951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E5BA475-146E-2C92-A9FE-86DD991EE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05" y="1118776"/>
            <a:ext cx="5654040" cy="21717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A0AD287-3BD9-2B0B-1028-BF2D07C4F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055" y="3735988"/>
            <a:ext cx="2798766" cy="249528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A3BDD8F-5E36-1F41-A658-3CDB6AC2B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4511"/>
            <a:ext cx="3388192" cy="25892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DC2F8-46E7-BF6C-478D-42D6053D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2160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1626238" y="54848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10</a:t>
            </a:fld>
            <a:endParaRPr lang="es-CO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EEC594C-F0F8-1EB6-F7C3-5FF9D38B6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t="11320" r="9458" b="10046"/>
          <a:stretch/>
        </p:blipFill>
        <p:spPr>
          <a:xfrm>
            <a:off x="4524593" y="466916"/>
            <a:ext cx="2987541" cy="1909198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C57361C1-7FBE-01C1-F278-01069D80BB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8" t="10956" r="8968" b="10229"/>
          <a:stretch/>
        </p:blipFill>
        <p:spPr>
          <a:xfrm>
            <a:off x="4521406" y="2504502"/>
            <a:ext cx="2987541" cy="1866675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F6FC9029-D4A8-E5EE-8110-7AE2357E59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8" t="10756" r="9415" b="9509"/>
          <a:stretch/>
        </p:blipFill>
        <p:spPr>
          <a:xfrm>
            <a:off x="4573373" y="4621803"/>
            <a:ext cx="2935574" cy="1917109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88D84CB2-32B4-956A-D8B6-ABCD6EC0C1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8" t="11658" r="8898" b="9841"/>
          <a:stretch/>
        </p:blipFill>
        <p:spPr>
          <a:xfrm>
            <a:off x="905522" y="4977544"/>
            <a:ext cx="3036163" cy="1880456"/>
          </a:xfrm>
          <a:prstGeom prst="rect">
            <a:avLst/>
          </a:prstGeom>
        </p:spPr>
      </p:pic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56C53D86-4CB0-9DB2-7778-955D4166F9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8" t="11658" r="9398" b="10174"/>
          <a:stretch/>
        </p:blipFill>
        <p:spPr>
          <a:xfrm>
            <a:off x="7865617" y="4960735"/>
            <a:ext cx="3036164" cy="1877419"/>
          </a:xfrm>
          <a:prstGeom prst="rect">
            <a:avLst/>
          </a:prstGeom>
        </p:spPr>
      </p:pic>
      <p:pic>
        <p:nvPicPr>
          <p:cNvPr id="30" name="Picture 29" descr="Chart, line chart&#10;&#10;Description automatically generated">
            <a:extLst>
              <a:ext uri="{FF2B5EF4-FFF2-40B4-BE49-F238E27FC236}">
                <a16:creationId xmlns:a16="http://schemas.microsoft.com/office/drawing/2014/main" id="{1EF8641E-4580-BC62-01A4-67CC7B535BA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11657" r="9095" b="10008"/>
          <a:stretch/>
        </p:blipFill>
        <p:spPr>
          <a:xfrm>
            <a:off x="954143" y="3179807"/>
            <a:ext cx="2987542" cy="1655492"/>
          </a:xfrm>
          <a:prstGeom prst="rect">
            <a:avLst/>
          </a:prstGeom>
        </p:spPr>
      </p:pic>
      <p:pic>
        <p:nvPicPr>
          <p:cNvPr id="32" name="Picture 31" descr="Chart, line chart&#10;&#10;Description automatically generated">
            <a:extLst>
              <a:ext uri="{FF2B5EF4-FFF2-40B4-BE49-F238E27FC236}">
                <a16:creationId xmlns:a16="http://schemas.microsoft.com/office/drawing/2014/main" id="{B8A4E1FF-F1D8-A6C3-93AB-E2E4252B1A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7" t="10299" r="9572" b="10174"/>
          <a:stretch/>
        </p:blipFill>
        <p:spPr>
          <a:xfrm>
            <a:off x="7865617" y="3156830"/>
            <a:ext cx="3036164" cy="16784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A58F298-2785-B2C9-94EE-9470BC17ABA3}"/>
              </a:ext>
            </a:extLst>
          </p:cNvPr>
          <p:cNvGrpSpPr/>
          <p:nvPr/>
        </p:nvGrpSpPr>
        <p:grpSpPr>
          <a:xfrm>
            <a:off x="7978507" y="0"/>
            <a:ext cx="2987541" cy="2805986"/>
            <a:chOff x="5463414" y="59134"/>
            <a:chExt cx="1265171" cy="11058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B27622-146F-31B0-ADEA-D90E939AF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63414" y="59134"/>
              <a:ext cx="1265171" cy="1105884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208116-9CD2-AEEF-CECF-B456986DE241}"/>
                </a:ext>
              </a:extLst>
            </p:cNvPr>
            <p:cNvSpPr/>
            <p:nvPr/>
          </p:nvSpPr>
          <p:spPr>
            <a:xfrm>
              <a:off x="6018365" y="338672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6359B7-45D1-583E-7B85-014995D27BA0}"/>
                </a:ext>
              </a:extLst>
            </p:cNvPr>
            <p:cNvSpPr/>
            <p:nvPr/>
          </p:nvSpPr>
          <p:spPr>
            <a:xfrm>
              <a:off x="6008950" y="553544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B0BFE1D-2387-8F74-3B93-6C8E1743BEB6}"/>
                </a:ext>
              </a:extLst>
            </p:cNvPr>
            <p:cNvSpPr/>
            <p:nvPr/>
          </p:nvSpPr>
          <p:spPr>
            <a:xfrm>
              <a:off x="6018365" y="768417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2962F89-119E-DB45-D450-04315026F7EF}"/>
                </a:ext>
              </a:extLst>
            </p:cNvPr>
            <p:cNvSpPr/>
            <p:nvPr/>
          </p:nvSpPr>
          <p:spPr>
            <a:xfrm>
              <a:off x="5856820" y="945848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F3F360C-9509-FABB-5770-D5832B3123FF}"/>
                </a:ext>
              </a:extLst>
            </p:cNvPr>
            <p:cNvSpPr/>
            <p:nvPr/>
          </p:nvSpPr>
          <p:spPr>
            <a:xfrm>
              <a:off x="6194813" y="945848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95809EFE-4701-AD5B-415A-D3B99CD922DA}"/>
              </a:ext>
            </a:extLst>
          </p:cNvPr>
          <p:cNvSpPr txBox="1"/>
          <p:nvPr/>
        </p:nvSpPr>
        <p:spPr>
          <a:xfrm>
            <a:off x="1137424" y="783376"/>
            <a:ext cx="28042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vigilance task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880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11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72127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EA2EA1A-BBE6-E25F-F809-95B947631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14422" r="8256" b="1290"/>
          <a:stretch/>
        </p:blipFill>
        <p:spPr>
          <a:xfrm>
            <a:off x="5351436" y="1041904"/>
            <a:ext cx="4109446" cy="321717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4A18AA2-03E6-53CE-3A0D-238A9301D434}"/>
              </a:ext>
            </a:extLst>
          </p:cNvPr>
          <p:cNvSpPr txBox="1"/>
          <p:nvPr/>
        </p:nvSpPr>
        <p:spPr>
          <a:xfrm>
            <a:off x="5658791" y="4435719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Nold04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AAC7703-B587-5E50-9E23-8EB7D4F191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" t="5334" r="1717" b="13165"/>
          <a:stretch/>
        </p:blipFill>
        <p:spPr>
          <a:xfrm>
            <a:off x="693429" y="644231"/>
            <a:ext cx="3897792" cy="2935177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00BE058-EB73-E6C4-632D-5FD5CD6F42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5334" r="2516" b="13331"/>
          <a:stretch/>
        </p:blipFill>
        <p:spPr>
          <a:xfrm>
            <a:off x="587601" y="3636585"/>
            <a:ext cx="4109447" cy="310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33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160D3C-C3CB-7519-E6F6-DA4F5F775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12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2173320" y="297074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Nold04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75F7645-C5C1-460E-3BBC-59737FAE9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43" y="1985208"/>
            <a:ext cx="6127462" cy="351816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C802793-FF6A-DF0D-EB35-E782678B5D1E}"/>
              </a:ext>
            </a:extLst>
          </p:cNvPr>
          <p:cNvSpPr/>
          <p:nvPr/>
        </p:nvSpPr>
        <p:spPr>
          <a:xfrm>
            <a:off x="11093493" y="256803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8164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1971189" y="-22315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13</a:t>
            </a:fld>
            <a:endParaRPr lang="es-CO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21179EA-7463-6465-16BB-F854D111B6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" t="11052" r="9011" b="10302"/>
          <a:stretch/>
        </p:blipFill>
        <p:spPr>
          <a:xfrm>
            <a:off x="4585864" y="1120665"/>
            <a:ext cx="3020271" cy="190219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E870042D-0836-A4BB-0659-194E13D70A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9" t="11953" r="8903" b="10002"/>
          <a:stretch/>
        </p:blipFill>
        <p:spPr>
          <a:xfrm>
            <a:off x="4640769" y="4924739"/>
            <a:ext cx="3108087" cy="1933261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2DD2891E-908E-7B27-B4DC-E60FF9700D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1" t="10598" r="7919" b="9940"/>
          <a:stretch/>
        </p:blipFill>
        <p:spPr>
          <a:xfrm>
            <a:off x="1343597" y="4804853"/>
            <a:ext cx="2951610" cy="205314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9773B18-9840-D64B-1FC8-045C1BC01B0E}"/>
              </a:ext>
            </a:extLst>
          </p:cNvPr>
          <p:cNvGrpSpPr/>
          <p:nvPr/>
        </p:nvGrpSpPr>
        <p:grpSpPr>
          <a:xfrm>
            <a:off x="8195903" y="136525"/>
            <a:ext cx="2721163" cy="2415606"/>
            <a:chOff x="5463414" y="59134"/>
            <a:chExt cx="1265171" cy="110588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90A351-A898-09D1-287C-76681BD0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3414" y="59134"/>
              <a:ext cx="1265171" cy="1105884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C889FF3-A7B5-F8E7-48B2-F66C0FD51657}"/>
                </a:ext>
              </a:extLst>
            </p:cNvPr>
            <p:cNvSpPr/>
            <p:nvPr/>
          </p:nvSpPr>
          <p:spPr>
            <a:xfrm>
              <a:off x="6018365" y="338672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B4E0BDE-7D93-C1A2-1451-E46A5E86B6A7}"/>
                </a:ext>
              </a:extLst>
            </p:cNvPr>
            <p:cNvSpPr/>
            <p:nvPr/>
          </p:nvSpPr>
          <p:spPr>
            <a:xfrm>
              <a:off x="6008950" y="553544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4E7BCAB-3062-F407-72F3-F355FC3295CC}"/>
                </a:ext>
              </a:extLst>
            </p:cNvPr>
            <p:cNvSpPr/>
            <p:nvPr/>
          </p:nvSpPr>
          <p:spPr>
            <a:xfrm>
              <a:off x="6018365" y="768417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45F8E03-B39D-F81D-C17F-E77722CEFE2E}"/>
                </a:ext>
              </a:extLst>
            </p:cNvPr>
            <p:cNvSpPr/>
            <p:nvPr/>
          </p:nvSpPr>
          <p:spPr>
            <a:xfrm>
              <a:off x="5856820" y="945848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55F4890-E22A-5D55-03D5-A12A91203851}"/>
                </a:ext>
              </a:extLst>
            </p:cNvPr>
            <p:cNvSpPr/>
            <p:nvPr/>
          </p:nvSpPr>
          <p:spPr>
            <a:xfrm>
              <a:off x="6194813" y="945848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0" name="Picture 29" descr="Chart, line chart&#10;&#10;Description automatically generated">
            <a:extLst>
              <a:ext uri="{FF2B5EF4-FFF2-40B4-BE49-F238E27FC236}">
                <a16:creationId xmlns:a16="http://schemas.microsoft.com/office/drawing/2014/main" id="{0BDB0CF0-A544-3113-D01A-21EEC37E74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0" t="11567" r="8195" b="10302"/>
          <a:stretch/>
        </p:blipFill>
        <p:spPr>
          <a:xfrm>
            <a:off x="7896795" y="4843805"/>
            <a:ext cx="3288632" cy="1976860"/>
          </a:xfrm>
          <a:prstGeom prst="rect">
            <a:avLst/>
          </a:prstGeom>
        </p:spPr>
      </p:pic>
      <p:pic>
        <p:nvPicPr>
          <p:cNvPr id="32" name="Picture 31" descr="Chart, line chart&#10;&#10;Description automatically generated">
            <a:extLst>
              <a:ext uri="{FF2B5EF4-FFF2-40B4-BE49-F238E27FC236}">
                <a16:creationId xmlns:a16="http://schemas.microsoft.com/office/drawing/2014/main" id="{8DD15F65-A91D-AC4D-9376-1EBD326515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11320" r="9050" b="9687"/>
          <a:stretch/>
        </p:blipFill>
        <p:spPr>
          <a:xfrm>
            <a:off x="7795088" y="2811354"/>
            <a:ext cx="3492046" cy="1933261"/>
          </a:xfrm>
          <a:prstGeom prst="rect">
            <a:avLst/>
          </a:prstGeom>
        </p:spPr>
      </p:pic>
      <p:pic>
        <p:nvPicPr>
          <p:cNvPr id="34" name="Picture 33" descr="Chart, line chart&#10;&#10;Description automatically generated">
            <a:extLst>
              <a:ext uri="{FF2B5EF4-FFF2-40B4-BE49-F238E27FC236}">
                <a16:creationId xmlns:a16="http://schemas.microsoft.com/office/drawing/2014/main" id="{69CD45E8-CA5C-5689-AE65-B86122C726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0" t="10366" r="9283" b="9971"/>
          <a:stretch/>
        </p:blipFill>
        <p:spPr>
          <a:xfrm>
            <a:off x="1021742" y="2841808"/>
            <a:ext cx="3469644" cy="1963045"/>
          </a:xfrm>
          <a:prstGeom prst="rect">
            <a:avLst/>
          </a:prstGeom>
        </p:spPr>
      </p:pic>
      <p:pic>
        <p:nvPicPr>
          <p:cNvPr id="38" name="Picture 37" descr="Chart, line chart&#10;&#10;Description automatically generated">
            <a:extLst>
              <a:ext uri="{FF2B5EF4-FFF2-40B4-BE49-F238E27FC236}">
                <a16:creationId xmlns:a16="http://schemas.microsoft.com/office/drawing/2014/main" id="{5FEBC91F-974C-E5FB-84AA-0E4882BAAB7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8" t="10681" r="8719" b="9714"/>
          <a:stretch/>
        </p:blipFill>
        <p:spPr>
          <a:xfrm>
            <a:off x="4640769" y="3022753"/>
            <a:ext cx="3020272" cy="190198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735D7FC-9F2E-B90C-88A2-D80878B1A403}"/>
              </a:ext>
            </a:extLst>
          </p:cNvPr>
          <p:cNvSpPr txBox="1"/>
          <p:nvPr/>
        </p:nvSpPr>
        <p:spPr>
          <a:xfrm>
            <a:off x="1490946" y="651463"/>
            <a:ext cx="28042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Nold04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vigilance task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037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14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037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C9AC160-383D-3FF3-9588-FE887E1C1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" t="15171" r="8256" b="1784"/>
          <a:stretch/>
        </p:blipFill>
        <p:spPr>
          <a:xfrm>
            <a:off x="5404472" y="1083540"/>
            <a:ext cx="4074480" cy="314715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B760789-5171-86C1-DFA2-92639880F37D}"/>
              </a:ext>
            </a:extLst>
          </p:cNvPr>
          <p:cNvSpPr txBox="1"/>
          <p:nvPr/>
        </p:nvSpPr>
        <p:spPr>
          <a:xfrm>
            <a:off x="5658791" y="4435719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Nold06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3F3E5A4-8F25-BB81-3A1D-8B269A3C0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" t="6113" r="1717" b="12831"/>
          <a:stretch/>
        </p:blipFill>
        <p:spPr>
          <a:xfrm>
            <a:off x="838202" y="627267"/>
            <a:ext cx="4018279" cy="3009318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2A02DD1E-ED71-5EF0-77A0-C3D90AB469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6114" r="1717" b="13495"/>
          <a:stretch/>
        </p:blipFill>
        <p:spPr>
          <a:xfrm>
            <a:off x="880937" y="3809251"/>
            <a:ext cx="3932808" cy="29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5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15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2173320" y="297074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Nold06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1EC41DC-68BC-A418-211A-2E6A3FEA1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68" y="1593812"/>
            <a:ext cx="7470663" cy="438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F1C59-36A4-6816-4D5E-9DD5E4F07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A9BABA-FCE8-E059-A1DD-632C024949B4}"/>
              </a:ext>
            </a:extLst>
          </p:cNvPr>
          <p:cNvSpPr/>
          <p:nvPr/>
        </p:nvSpPr>
        <p:spPr>
          <a:xfrm>
            <a:off x="10690926" y="212715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5007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16</a:t>
            </a:fld>
            <a:endParaRPr lang="es-CO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507437-80DA-8E8F-7014-F7898672ADAF}"/>
              </a:ext>
            </a:extLst>
          </p:cNvPr>
          <p:cNvGrpSpPr/>
          <p:nvPr/>
        </p:nvGrpSpPr>
        <p:grpSpPr>
          <a:xfrm>
            <a:off x="8129569" y="310463"/>
            <a:ext cx="2855569" cy="2797017"/>
            <a:chOff x="5463414" y="59134"/>
            <a:chExt cx="1265171" cy="11058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B0D12B-5B5B-F8A9-53B5-551E0890C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3414" y="59134"/>
              <a:ext cx="1265171" cy="1105884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DCD2EE-B63B-8563-DC10-A45D9027B30A}"/>
                </a:ext>
              </a:extLst>
            </p:cNvPr>
            <p:cNvSpPr/>
            <p:nvPr/>
          </p:nvSpPr>
          <p:spPr>
            <a:xfrm>
              <a:off x="6018365" y="338672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8887EB2-7825-D508-3BBD-B56D6704B3E7}"/>
                </a:ext>
              </a:extLst>
            </p:cNvPr>
            <p:cNvSpPr/>
            <p:nvPr/>
          </p:nvSpPr>
          <p:spPr>
            <a:xfrm>
              <a:off x="6008950" y="553544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95A01C-786F-E8D5-274A-E0C4F0041F3B}"/>
                </a:ext>
              </a:extLst>
            </p:cNvPr>
            <p:cNvSpPr/>
            <p:nvPr/>
          </p:nvSpPr>
          <p:spPr>
            <a:xfrm>
              <a:off x="6018365" y="768417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8C74F8-7FD9-CEBC-E80E-3D2299ABE23E}"/>
                </a:ext>
              </a:extLst>
            </p:cNvPr>
            <p:cNvSpPr/>
            <p:nvPr/>
          </p:nvSpPr>
          <p:spPr>
            <a:xfrm>
              <a:off x="5856820" y="945848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D0865B-DA20-203D-6BBB-5D81188FDEBB}"/>
                </a:ext>
              </a:extLst>
            </p:cNvPr>
            <p:cNvSpPr/>
            <p:nvPr/>
          </p:nvSpPr>
          <p:spPr>
            <a:xfrm>
              <a:off x="6194813" y="945848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2088493" y="118155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3B4476F8-328B-87E6-F1DD-A54D26C311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5" t="10606" r="9043" b="10199"/>
          <a:stretch/>
        </p:blipFill>
        <p:spPr>
          <a:xfrm>
            <a:off x="4678679" y="294014"/>
            <a:ext cx="2834640" cy="1796134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C76B3CB8-A181-C602-7D38-9295F6C9C7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7" t="11890" r="9707" b="10199"/>
          <a:stretch/>
        </p:blipFill>
        <p:spPr>
          <a:xfrm>
            <a:off x="4678679" y="2558915"/>
            <a:ext cx="2834640" cy="1767022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8C82893E-31EF-D669-484E-1F036E7A0E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7" t="10681" r="9359" b="10198"/>
          <a:stretch/>
        </p:blipFill>
        <p:spPr>
          <a:xfrm>
            <a:off x="4719647" y="4767853"/>
            <a:ext cx="2855569" cy="1853632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AC11C28C-BE16-B615-D8B4-4D923650F5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7" t="11202" r="9607" b="10361"/>
          <a:stretch/>
        </p:blipFill>
        <p:spPr>
          <a:xfrm>
            <a:off x="1567543" y="5067802"/>
            <a:ext cx="2885677" cy="177169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7A472A3A-D417-A5AC-9141-8C818584A3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0" t="11202" r="9407" b="10199"/>
          <a:stretch/>
        </p:blipFill>
        <p:spPr>
          <a:xfrm>
            <a:off x="7841643" y="5011258"/>
            <a:ext cx="2855569" cy="1802843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5000434D-2CB0-27BB-ECE8-BC87DF5057C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4" t="10582" r="9517" b="10281"/>
          <a:stretch/>
        </p:blipFill>
        <p:spPr>
          <a:xfrm>
            <a:off x="1567543" y="3342380"/>
            <a:ext cx="2885677" cy="1614552"/>
          </a:xfrm>
          <a:prstGeom prst="rect">
            <a:avLst/>
          </a:prstGeom>
        </p:spPr>
      </p:pic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253DAD33-C30F-8645-DEEE-17251CBB0D8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t="11202" r="9678" b="9873"/>
          <a:stretch/>
        </p:blipFill>
        <p:spPr>
          <a:xfrm>
            <a:off x="7738778" y="3250524"/>
            <a:ext cx="2958434" cy="166810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1608250" y="854775"/>
            <a:ext cx="28042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Nold06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vigilance task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583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7AC9668D-7C8E-612D-E22D-E9A2EF2AEF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4943" r="1717" b="12832"/>
          <a:stretch/>
        </p:blipFill>
        <p:spPr>
          <a:xfrm>
            <a:off x="469669" y="560440"/>
            <a:ext cx="4096611" cy="310275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17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67069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B41653C-F218-04BF-15D6-C68062E9DD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15321" r="9051" b="1454"/>
          <a:stretch/>
        </p:blipFill>
        <p:spPr>
          <a:xfrm>
            <a:off x="5329609" y="1020989"/>
            <a:ext cx="3958496" cy="310517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F7C423B-C031-1ED4-55B6-051DF60A40BD}"/>
              </a:ext>
            </a:extLst>
          </p:cNvPr>
          <p:cNvSpPr txBox="1"/>
          <p:nvPr/>
        </p:nvSpPr>
        <p:spPr>
          <a:xfrm>
            <a:off x="5647904" y="4341256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Nold08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34873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18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2173320" y="297074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Nold08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084CD2F-D0BD-0839-F143-C63E6A1F7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92" y="1593812"/>
            <a:ext cx="7543815" cy="4389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0707255" y="214348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3439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19</a:t>
            </a:fld>
            <a:endParaRPr lang="es-CO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507437-80DA-8E8F-7014-F7898672ADAF}"/>
              </a:ext>
            </a:extLst>
          </p:cNvPr>
          <p:cNvGrpSpPr/>
          <p:nvPr/>
        </p:nvGrpSpPr>
        <p:grpSpPr>
          <a:xfrm>
            <a:off x="8150879" y="71004"/>
            <a:ext cx="3083178" cy="2868139"/>
            <a:chOff x="5463414" y="59134"/>
            <a:chExt cx="1265171" cy="11058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B0D12B-5B5B-F8A9-53B5-551E0890C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3414" y="59134"/>
              <a:ext cx="1265171" cy="1105884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DCD2EE-B63B-8563-DC10-A45D9027B30A}"/>
                </a:ext>
              </a:extLst>
            </p:cNvPr>
            <p:cNvSpPr/>
            <p:nvPr/>
          </p:nvSpPr>
          <p:spPr>
            <a:xfrm>
              <a:off x="6018365" y="338672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8887EB2-7825-D508-3BBD-B56D6704B3E7}"/>
                </a:ext>
              </a:extLst>
            </p:cNvPr>
            <p:cNvSpPr/>
            <p:nvPr/>
          </p:nvSpPr>
          <p:spPr>
            <a:xfrm>
              <a:off x="6008950" y="553544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95A01C-786F-E8D5-274A-E0C4F0041F3B}"/>
                </a:ext>
              </a:extLst>
            </p:cNvPr>
            <p:cNvSpPr/>
            <p:nvPr/>
          </p:nvSpPr>
          <p:spPr>
            <a:xfrm>
              <a:off x="6018365" y="768417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8C74F8-7FD9-CEBC-E80E-3D2299ABE23E}"/>
                </a:ext>
              </a:extLst>
            </p:cNvPr>
            <p:cNvSpPr/>
            <p:nvPr/>
          </p:nvSpPr>
          <p:spPr>
            <a:xfrm>
              <a:off x="5856820" y="945848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D0865B-DA20-203D-6BBB-5D81188FDEBB}"/>
                </a:ext>
              </a:extLst>
            </p:cNvPr>
            <p:cNvSpPr/>
            <p:nvPr/>
          </p:nvSpPr>
          <p:spPr>
            <a:xfrm>
              <a:off x="6194813" y="945848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2088493" y="107528"/>
            <a:ext cx="18437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8F99CFD6-C27F-B62D-C9E3-FA1082F54F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4" t="10967" r="9750" b="10688"/>
          <a:stretch/>
        </p:blipFill>
        <p:spPr>
          <a:xfrm>
            <a:off x="4642877" y="1303879"/>
            <a:ext cx="2865145" cy="1826964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3C7D1876-F763-3623-8D0B-7CF7C30B51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7" t="10967" r="9721" b="10236"/>
          <a:stretch/>
        </p:blipFill>
        <p:spPr>
          <a:xfrm>
            <a:off x="4722775" y="3130843"/>
            <a:ext cx="2865145" cy="183995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83BDB1AC-6447-D6A3-764C-34EDB03A1F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7" t="10967" r="9738" b="10236"/>
          <a:stretch/>
        </p:blipFill>
        <p:spPr>
          <a:xfrm>
            <a:off x="4722774" y="4970797"/>
            <a:ext cx="2865145" cy="1862211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22439275-98FE-5D5B-7F9E-BE850E9A7E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1" t="10967" r="9824" b="10236"/>
          <a:stretch/>
        </p:blipFill>
        <p:spPr>
          <a:xfrm>
            <a:off x="1698170" y="4992791"/>
            <a:ext cx="2865145" cy="1818222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B0430929-2E74-3918-A1D9-2F171E7FF2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t="10967" r="9157" b="10738"/>
          <a:stretch/>
        </p:blipFill>
        <p:spPr>
          <a:xfrm>
            <a:off x="7916091" y="5025490"/>
            <a:ext cx="2865145" cy="1785523"/>
          </a:xfrm>
          <a:prstGeom prst="rect">
            <a:avLst/>
          </a:prstGeom>
        </p:spPr>
      </p:pic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B1A17CA4-CDE1-9AA4-D851-8DD77D1926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7" t="10967" r="9086" b="10236"/>
          <a:stretch/>
        </p:blipFill>
        <p:spPr>
          <a:xfrm>
            <a:off x="7916090" y="3256390"/>
            <a:ext cx="2865145" cy="158885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148270F-CD3C-585A-5CB5-34D6C959C3B9}"/>
              </a:ext>
            </a:extLst>
          </p:cNvPr>
          <p:cNvSpPr txBox="1"/>
          <p:nvPr/>
        </p:nvSpPr>
        <p:spPr>
          <a:xfrm>
            <a:off x="1608250" y="854775"/>
            <a:ext cx="28042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Nold08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vigilance task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94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B761A19F-E8CD-290F-950D-3E6B38D034C0}"/>
              </a:ext>
            </a:extLst>
          </p:cNvPr>
          <p:cNvSpPr txBox="1">
            <a:spLocks/>
          </p:cNvSpPr>
          <p:nvPr/>
        </p:nvSpPr>
        <p:spPr>
          <a:xfrm>
            <a:off x="1382328" y="381103"/>
            <a:ext cx="8877300" cy="630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b="1" dirty="0"/>
              <a:t>Group </a:t>
            </a:r>
            <a:r>
              <a:rPr lang="it-IT" sz="3600" b="1" dirty="0" err="1"/>
              <a:t>demographics</a:t>
            </a:r>
            <a:r>
              <a:rPr lang="it-IT" sz="3600" b="1" dirty="0"/>
              <a:t> pareggiato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DC2F8-46E7-BF6C-478D-42D6053D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</a:t>
            </a:fld>
            <a:endParaRPr lang="es-CO"/>
          </a:p>
        </p:txBody>
      </p:sp>
      <p:graphicFrame>
        <p:nvGraphicFramePr>
          <p:cNvPr id="4" name="Tabella 6">
            <a:extLst>
              <a:ext uri="{FF2B5EF4-FFF2-40B4-BE49-F238E27FC236}">
                <a16:creationId xmlns:a16="http://schemas.microsoft.com/office/drawing/2014/main" id="{F90640E6-9803-4EF5-A7B1-6ACA6D46E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082223"/>
              </p:ext>
            </p:extLst>
          </p:nvPr>
        </p:nvGraphicFramePr>
        <p:xfrm>
          <a:off x="3542676" y="1011340"/>
          <a:ext cx="4752084" cy="2310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862">
                  <a:extLst>
                    <a:ext uri="{9D8B030D-6E8A-4147-A177-3AD203B41FA5}">
                      <a16:colId xmlns:a16="http://schemas.microsoft.com/office/drawing/2014/main" val="2711876084"/>
                    </a:ext>
                  </a:extLst>
                </a:gridCol>
                <a:gridCol w="1287010">
                  <a:extLst>
                    <a:ext uri="{9D8B030D-6E8A-4147-A177-3AD203B41FA5}">
                      <a16:colId xmlns:a16="http://schemas.microsoft.com/office/drawing/2014/main" val="238820255"/>
                    </a:ext>
                  </a:extLst>
                </a:gridCol>
                <a:gridCol w="1163423">
                  <a:extLst>
                    <a:ext uri="{9D8B030D-6E8A-4147-A177-3AD203B41FA5}">
                      <a16:colId xmlns:a16="http://schemas.microsoft.com/office/drawing/2014/main" val="2796855479"/>
                    </a:ext>
                  </a:extLst>
                </a:gridCol>
                <a:gridCol w="885789">
                  <a:extLst>
                    <a:ext uri="{9D8B030D-6E8A-4147-A177-3AD203B41FA5}">
                      <a16:colId xmlns:a16="http://schemas.microsoft.com/office/drawing/2014/main" val="1062581696"/>
                    </a:ext>
                  </a:extLst>
                </a:gridCol>
              </a:tblGrid>
              <a:tr h="50950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ADMCI</a:t>
                      </a:r>
                    </a:p>
                    <a:p>
                      <a:pPr algn="ctr"/>
                      <a:r>
                        <a:rPr lang="it-IT" sz="1600" dirty="0"/>
                        <a:t>(n = 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Nold</a:t>
                      </a:r>
                      <a:r>
                        <a:rPr lang="it-IT" dirty="0"/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(n=14)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572775"/>
                  </a:ext>
                </a:extLst>
              </a:tr>
              <a:tr h="530306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65,3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61,6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688950"/>
                  </a:ext>
                </a:extLst>
              </a:tr>
              <a:tr h="530306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Education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14,14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14,42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57697"/>
                  </a:ext>
                </a:extLst>
              </a:tr>
              <a:tr h="530306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Gender (F:M)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8:6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7:7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907840"/>
                  </a:ext>
                </a:extLst>
              </a:tr>
            </a:tbl>
          </a:graphicData>
        </a:graphic>
      </p:graphicFrame>
      <p:pic>
        <p:nvPicPr>
          <p:cNvPr id="14" name="Immagine 13">
            <a:extLst>
              <a:ext uri="{FF2B5EF4-FFF2-40B4-BE49-F238E27FC236}">
                <a16:creationId xmlns:a16="http://schemas.microsoft.com/office/drawing/2014/main" id="{297D149A-9BC0-D411-1CBA-F1CEB9283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328" y="3397589"/>
            <a:ext cx="3641611" cy="332388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A95D6DD-D274-C3C6-3153-7B0C95FBF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78" y="3477768"/>
            <a:ext cx="3705845" cy="316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99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1DA9D16-BEA4-A437-EA7C-055B98C6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5273" r="1717" b="13330"/>
          <a:stretch/>
        </p:blipFill>
        <p:spPr>
          <a:xfrm>
            <a:off x="354214" y="398685"/>
            <a:ext cx="4473858" cy="33491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20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597520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16626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Lille04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40EC0D0-FD3B-ADB8-7924-6A92014AF1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956" r="8775" b="9500"/>
          <a:stretch/>
        </p:blipFill>
        <p:spPr>
          <a:xfrm>
            <a:off x="5151906" y="1037118"/>
            <a:ext cx="4170535" cy="3240000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09C8D4D-3ED9-B0CE-C5C7-1B2DC8460D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8879" r="2707" b="5724"/>
          <a:stretch/>
        </p:blipFill>
        <p:spPr>
          <a:xfrm>
            <a:off x="688061" y="3894835"/>
            <a:ext cx="3727590" cy="2826640"/>
          </a:xfrm>
          <a:prstGeom prst="rect">
            <a:avLst/>
          </a:prstGeom>
        </p:spPr>
      </p:pic>
      <p:sp>
        <p:nvSpPr>
          <p:cNvPr id="10" name="CuadroTexto 4">
            <a:extLst>
              <a:ext uri="{FF2B5EF4-FFF2-40B4-BE49-F238E27FC236}">
                <a16:creationId xmlns:a16="http://schemas.microsoft.com/office/drawing/2014/main" id="{EF05DB13-9BBB-A83F-9EB0-CC8BE84B5D62}"/>
              </a:ext>
            </a:extLst>
          </p:cNvPr>
          <p:cNvSpPr txBox="1"/>
          <p:nvPr/>
        </p:nvSpPr>
        <p:spPr>
          <a:xfrm>
            <a:off x="5647904" y="4341256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Lille04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12031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21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217097" y="388266"/>
            <a:ext cx="16626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Lille04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2173320" y="297074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Lille04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2FF4BE8-ED9C-8C18-958F-FA988C6A1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40" y="1593812"/>
            <a:ext cx="7461519" cy="4389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DDA732-D772-F07A-3659-405124E7E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73D03D1-745B-6D09-1670-E772AFF10098}"/>
              </a:ext>
            </a:extLst>
          </p:cNvPr>
          <p:cNvSpPr/>
          <p:nvPr/>
        </p:nvSpPr>
        <p:spPr>
          <a:xfrm>
            <a:off x="11093493" y="256803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9965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22</a:t>
            </a:fld>
            <a:endParaRPr lang="es-CO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507437-80DA-8E8F-7014-F7898672ADAF}"/>
              </a:ext>
            </a:extLst>
          </p:cNvPr>
          <p:cNvGrpSpPr/>
          <p:nvPr/>
        </p:nvGrpSpPr>
        <p:grpSpPr>
          <a:xfrm>
            <a:off x="7851048" y="89423"/>
            <a:ext cx="3301365" cy="3005834"/>
            <a:chOff x="5463414" y="59134"/>
            <a:chExt cx="1265171" cy="11058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B0D12B-5B5B-F8A9-53B5-551E0890C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3414" y="59134"/>
              <a:ext cx="1265171" cy="1105884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DCD2EE-B63B-8563-DC10-A45D9027B30A}"/>
                </a:ext>
              </a:extLst>
            </p:cNvPr>
            <p:cNvSpPr/>
            <p:nvPr/>
          </p:nvSpPr>
          <p:spPr>
            <a:xfrm>
              <a:off x="6018365" y="338672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8887EB2-7825-D508-3BBD-B56D6704B3E7}"/>
                </a:ext>
              </a:extLst>
            </p:cNvPr>
            <p:cNvSpPr/>
            <p:nvPr/>
          </p:nvSpPr>
          <p:spPr>
            <a:xfrm>
              <a:off x="6008950" y="553544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95A01C-786F-E8D5-274A-E0C4F0041F3B}"/>
                </a:ext>
              </a:extLst>
            </p:cNvPr>
            <p:cNvSpPr/>
            <p:nvPr/>
          </p:nvSpPr>
          <p:spPr>
            <a:xfrm>
              <a:off x="6018365" y="768417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8C74F8-7FD9-CEBC-E80E-3D2299ABE23E}"/>
                </a:ext>
              </a:extLst>
            </p:cNvPr>
            <p:cNvSpPr/>
            <p:nvPr/>
          </p:nvSpPr>
          <p:spPr>
            <a:xfrm>
              <a:off x="5856820" y="945848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D0865B-DA20-203D-6BBB-5D81188FDEBB}"/>
                </a:ext>
              </a:extLst>
            </p:cNvPr>
            <p:cNvSpPr/>
            <p:nvPr/>
          </p:nvSpPr>
          <p:spPr>
            <a:xfrm>
              <a:off x="6194813" y="945848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771666" y="162564"/>
            <a:ext cx="16626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Lille04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F5275C71-0C02-F653-BF76-3E13CAE2A6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5" t="10967" r="9407" b="10362"/>
          <a:stretch/>
        </p:blipFill>
        <p:spPr>
          <a:xfrm>
            <a:off x="4506386" y="1358484"/>
            <a:ext cx="2743199" cy="174952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1349B469-20DF-EEC0-1B03-C1F44F903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t="10967" r="9110" b="10199"/>
          <a:stretch/>
        </p:blipFill>
        <p:spPr>
          <a:xfrm>
            <a:off x="4528304" y="3147512"/>
            <a:ext cx="2743199" cy="1790998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FB530E01-6639-196B-C1F8-E645673622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3" t="10968" r="9495" b="10525"/>
          <a:stretch/>
        </p:blipFill>
        <p:spPr>
          <a:xfrm>
            <a:off x="4528304" y="4978018"/>
            <a:ext cx="2743200" cy="1795711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3A95684B-8483-D1E2-0417-D1B19A3AF3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1256" r="8874" b="9874"/>
          <a:stretch/>
        </p:blipFill>
        <p:spPr>
          <a:xfrm>
            <a:off x="1216304" y="4925764"/>
            <a:ext cx="2808547" cy="1795712"/>
          </a:xfrm>
          <a:prstGeom prst="rect">
            <a:avLst/>
          </a:prstGeom>
        </p:spPr>
      </p:pic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19A5910D-E465-2E39-0FFF-D11BBE2EEA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t="10967" r="9285" b="9710"/>
          <a:stretch/>
        </p:blipFill>
        <p:spPr>
          <a:xfrm>
            <a:off x="7663542" y="4978018"/>
            <a:ext cx="2858891" cy="1795712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A0744F4E-B356-084D-2D54-0BBB2A3D68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" t="10967" r="9521" b="10036"/>
          <a:stretch/>
        </p:blipFill>
        <p:spPr>
          <a:xfrm>
            <a:off x="1216304" y="3108004"/>
            <a:ext cx="2808547" cy="1611305"/>
          </a:xfrm>
          <a:prstGeom prst="rect">
            <a:avLst/>
          </a:prstGeom>
        </p:spPr>
      </p:pic>
      <p:pic>
        <p:nvPicPr>
          <p:cNvPr id="33" name="Picture 32" descr="Chart, line chart&#10;&#10;Description automatically generated">
            <a:extLst>
              <a:ext uri="{FF2B5EF4-FFF2-40B4-BE49-F238E27FC236}">
                <a16:creationId xmlns:a16="http://schemas.microsoft.com/office/drawing/2014/main" id="{88F45A67-D2FE-B00F-C6B7-F490DEFF97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3" t="10786" r="9555" b="9710"/>
          <a:stretch/>
        </p:blipFill>
        <p:spPr>
          <a:xfrm>
            <a:off x="7663542" y="3147512"/>
            <a:ext cx="2858891" cy="164292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93B5F02-D001-14AD-D78D-5C7D56943DE5}"/>
              </a:ext>
            </a:extLst>
          </p:cNvPr>
          <p:cNvSpPr txBox="1"/>
          <p:nvPr/>
        </p:nvSpPr>
        <p:spPr>
          <a:xfrm>
            <a:off x="1220590" y="852106"/>
            <a:ext cx="28042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Lille04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vigilance task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69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23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79263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1DF44F4-198E-B152-7C6E-9C1A70D4C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410" r="8461" b="8591"/>
          <a:stretch/>
        </p:blipFill>
        <p:spPr>
          <a:xfrm>
            <a:off x="5106675" y="891091"/>
            <a:ext cx="4358131" cy="3435418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E5FFB54-1391-64F2-EB24-6478E88660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9178" r="2599" b="5723"/>
          <a:stretch/>
        </p:blipFill>
        <p:spPr>
          <a:xfrm>
            <a:off x="508471" y="3915499"/>
            <a:ext cx="3708400" cy="280597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1994D72-3C56-05B8-37A0-70FB62D1B9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t="5273" r="1716" b="12334"/>
          <a:stretch/>
        </p:blipFill>
        <p:spPr>
          <a:xfrm>
            <a:off x="374039" y="729289"/>
            <a:ext cx="4071358" cy="3099231"/>
          </a:xfrm>
          <a:prstGeom prst="rect">
            <a:avLst/>
          </a:prstGeom>
        </p:spPr>
      </p:pic>
      <p:sp>
        <p:nvSpPr>
          <p:cNvPr id="10" name="CuadroTexto 4">
            <a:extLst>
              <a:ext uri="{FF2B5EF4-FFF2-40B4-BE49-F238E27FC236}">
                <a16:creationId xmlns:a16="http://schemas.microsoft.com/office/drawing/2014/main" id="{DD3610FA-3304-98F7-2B48-6F0D6DD57981}"/>
              </a:ext>
            </a:extLst>
          </p:cNvPr>
          <p:cNvSpPr txBox="1"/>
          <p:nvPr/>
        </p:nvSpPr>
        <p:spPr>
          <a:xfrm>
            <a:off x="5550250" y="4350609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Thessaloniki17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55632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24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507230" y="388265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</a:t>
            </a:r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ki17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Thessaloniki17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964CF8B-6020-296D-72B5-6FA1842D8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48" y="2880709"/>
            <a:ext cx="6726552" cy="2954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DCA7B-D040-9188-C6EF-4E2BEA846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DB1AF8-A0EE-47C9-DCFB-5BBE193F02B3}"/>
              </a:ext>
            </a:extLst>
          </p:cNvPr>
          <p:cNvSpPr/>
          <p:nvPr/>
        </p:nvSpPr>
        <p:spPr>
          <a:xfrm>
            <a:off x="10680517" y="21177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57FB2A6-AE39-8DB0-2DF5-E587E0407E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8" t="5087" r="1249" b="10295"/>
          <a:stretch/>
        </p:blipFill>
        <p:spPr>
          <a:xfrm>
            <a:off x="119079" y="2208252"/>
            <a:ext cx="5178199" cy="375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70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25</a:t>
            </a:fld>
            <a:endParaRPr lang="es-CO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507437-80DA-8E8F-7014-F7898672ADAF}"/>
              </a:ext>
            </a:extLst>
          </p:cNvPr>
          <p:cNvGrpSpPr/>
          <p:nvPr/>
        </p:nvGrpSpPr>
        <p:grpSpPr>
          <a:xfrm>
            <a:off x="8751520" y="85405"/>
            <a:ext cx="3058448" cy="2782082"/>
            <a:chOff x="5463414" y="59134"/>
            <a:chExt cx="1265171" cy="11058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B0D12B-5B5B-F8A9-53B5-551E0890C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3414" y="59134"/>
              <a:ext cx="1265171" cy="1105884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DCD2EE-B63B-8563-DC10-A45D9027B30A}"/>
                </a:ext>
              </a:extLst>
            </p:cNvPr>
            <p:cNvSpPr/>
            <p:nvPr/>
          </p:nvSpPr>
          <p:spPr>
            <a:xfrm>
              <a:off x="6018365" y="338672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8887EB2-7825-D508-3BBD-B56D6704B3E7}"/>
                </a:ext>
              </a:extLst>
            </p:cNvPr>
            <p:cNvSpPr/>
            <p:nvPr/>
          </p:nvSpPr>
          <p:spPr>
            <a:xfrm>
              <a:off x="6008950" y="553544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95A01C-786F-E8D5-274A-E0C4F0041F3B}"/>
                </a:ext>
              </a:extLst>
            </p:cNvPr>
            <p:cNvSpPr/>
            <p:nvPr/>
          </p:nvSpPr>
          <p:spPr>
            <a:xfrm>
              <a:off x="6018365" y="768417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8C74F8-7FD9-CEBC-E80E-3D2299ABE23E}"/>
                </a:ext>
              </a:extLst>
            </p:cNvPr>
            <p:cNvSpPr/>
            <p:nvPr/>
          </p:nvSpPr>
          <p:spPr>
            <a:xfrm>
              <a:off x="5856820" y="945848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D0865B-DA20-203D-6BBB-5D81188FDEBB}"/>
                </a:ext>
              </a:extLst>
            </p:cNvPr>
            <p:cNvSpPr/>
            <p:nvPr/>
          </p:nvSpPr>
          <p:spPr>
            <a:xfrm>
              <a:off x="6194813" y="945848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382032" y="582923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57C54AD-40A5-0DEA-C0F0-EEB83262F7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5" t="11143" r="9913" b="9873"/>
          <a:stretch/>
        </p:blipFill>
        <p:spPr>
          <a:xfrm>
            <a:off x="4292221" y="215346"/>
            <a:ext cx="3726251" cy="1828082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8608C762-5658-A60A-3AEF-7946813C03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 t="11143" r="8336" b="10235"/>
          <a:stretch/>
        </p:blipFill>
        <p:spPr>
          <a:xfrm>
            <a:off x="4212221" y="2316119"/>
            <a:ext cx="3847154" cy="1818014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B24228D8-5249-4923-C8EF-AFA0F78821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11143" r="9892" b="10235"/>
          <a:stretch/>
        </p:blipFill>
        <p:spPr>
          <a:xfrm>
            <a:off x="4231769" y="4507552"/>
            <a:ext cx="3847154" cy="1848798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A802EAB2-430F-D92F-B3A5-71D5BEAC9B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t="11143" r="9631" b="10047"/>
          <a:stretch/>
        </p:blipFill>
        <p:spPr>
          <a:xfrm>
            <a:off x="174053" y="4895137"/>
            <a:ext cx="3936274" cy="1877458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6031FE61-9B50-1F90-7628-F7F2AB6324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9" t="11143" r="9164" b="10047"/>
          <a:stretch/>
        </p:blipFill>
        <p:spPr>
          <a:xfrm>
            <a:off x="8287843" y="5018928"/>
            <a:ext cx="3847154" cy="1753667"/>
          </a:xfrm>
          <a:prstGeom prst="rect">
            <a:avLst/>
          </a:prstGeom>
        </p:spPr>
      </p:pic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0860B002-A867-5080-8411-9D6819F36A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11143" r="9199" b="10047"/>
          <a:stretch/>
        </p:blipFill>
        <p:spPr>
          <a:xfrm>
            <a:off x="175697" y="3095715"/>
            <a:ext cx="3936274" cy="1719731"/>
          </a:xfrm>
          <a:prstGeom prst="rect">
            <a:avLst/>
          </a:prstGeom>
        </p:spPr>
      </p:pic>
      <p:pic>
        <p:nvPicPr>
          <p:cNvPr id="30" name="Picture 29" descr="Chart, line chart&#10;&#10;Description automatically generated">
            <a:extLst>
              <a:ext uri="{FF2B5EF4-FFF2-40B4-BE49-F238E27FC236}">
                <a16:creationId xmlns:a16="http://schemas.microsoft.com/office/drawing/2014/main" id="{2C811341-EF0B-1F88-9BD5-B7126D692F9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t="11143" r="9859" b="10047"/>
          <a:stretch/>
        </p:blipFill>
        <p:spPr>
          <a:xfrm>
            <a:off x="8198723" y="3121893"/>
            <a:ext cx="3936274" cy="17181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CBA56EF-3A34-1F2F-A94E-DF1B82EE8CA4}"/>
              </a:ext>
            </a:extLst>
          </p:cNvPr>
          <p:cNvSpPr txBox="1"/>
          <p:nvPr/>
        </p:nvSpPr>
        <p:spPr>
          <a:xfrm>
            <a:off x="311756" y="1245713"/>
            <a:ext cx="3660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Thessaloniki17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vigilance task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818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7035517-F0FE-428D-753E-2C7CE95DAD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9" t="5273" r="1717" b="12832"/>
          <a:stretch/>
        </p:blipFill>
        <p:spPr>
          <a:xfrm>
            <a:off x="92919" y="501650"/>
            <a:ext cx="4403332" cy="33420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26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20026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CA51F5B-CD16-45E5-9614-4E9E2762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t="11138" r="8461" b="8409"/>
          <a:stretch/>
        </p:blipFill>
        <p:spPr>
          <a:xfrm>
            <a:off x="5039123" y="912062"/>
            <a:ext cx="4123465" cy="3240000"/>
          </a:xfrm>
          <a:prstGeom prst="rect">
            <a:avLst/>
          </a:prstGeom>
        </p:spPr>
      </p:pic>
      <p:pic>
        <p:nvPicPr>
          <p:cNvPr id="14" name="Imagen 1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EA80FB3-1184-99F0-DF6C-CDD4658D95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8879" r="1514" b="5724"/>
          <a:stretch/>
        </p:blipFill>
        <p:spPr>
          <a:xfrm>
            <a:off x="349397" y="3945094"/>
            <a:ext cx="3545348" cy="2662512"/>
          </a:xfrm>
          <a:prstGeom prst="rect">
            <a:avLst/>
          </a:prstGeom>
        </p:spPr>
      </p:pic>
      <p:sp>
        <p:nvSpPr>
          <p:cNvPr id="11" name="CuadroTexto 4">
            <a:extLst>
              <a:ext uri="{FF2B5EF4-FFF2-40B4-BE49-F238E27FC236}">
                <a16:creationId xmlns:a16="http://schemas.microsoft.com/office/drawing/2014/main" id="{A34FCBA2-89A8-C424-963F-D050673BF64D}"/>
              </a:ext>
            </a:extLst>
          </p:cNvPr>
          <p:cNvSpPr txBox="1"/>
          <p:nvPr/>
        </p:nvSpPr>
        <p:spPr>
          <a:xfrm>
            <a:off x="5393228" y="4359486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Brescia20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38524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75DD97A-35B6-52CA-2440-37DA2C4EC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529" y="2893060"/>
            <a:ext cx="6860919" cy="35525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27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92040" y="388265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Brescia20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211C2-0D57-EDFC-AD6D-9919524E3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386" y="1234652"/>
            <a:ext cx="2084614" cy="20846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71592C2-72BC-81F8-DF50-AFA2462C80B5}"/>
              </a:ext>
            </a:extLst>
          </p:cNvPr>
          <p:cNvSpPr/>
          <p:nvPr/>
        </p:nvSpPr>
        <p:spPr>
          <a:xfrm>
            <a:off x="11304813" y="289306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486F3A3-BCA0-D3A5-B59D-788D91D2D4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4782" r="3398" b="12724"/>
          <a:stretch/>
        </p:blipFill>
        <p:spPr>
          <a:xfrm>
            <a:off x="173779" y="1234651"/>
            <a:ext cx="4229100" cy="328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75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28</a:t>
            </a:fld>
            <a:endParaRPr lang="es-CO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507437-80DA-8E8F-7014-F7898672ADAF}"/>
              </a:ext>
            </a:extLst>
          </p:cNvPr>
          <p:cNvGrpSpPr/>
          <p:nvPr/>
        </p:nvGrpSpPr>
        <p:grpSpPr>
          <a:xfrm>
            <a:off x="8230028" y="534438"/>
            <a:ext cx="2875938" cy="2520269"/>
            <a:chOff x="5463414" y="59134"/>
            <a:chExt cx="1265171" cy="11058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B0D12B-5B5B-F8A9-53B5-551E0890C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3414" y="59134"/>
              <a:ext cx="1265171" cy="1105884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DCD2EE-B63B-8563-DC10-A45D9027B30A}"/>
                </a:ext>
              </a:extLst>
            </p:cNvPr>
            <p:cNvSpPr/>
            <p:nvPr/>
          </p:nvSpPr>
          <p:spPr>
            <a:xfrm>
              <a:off x="6018365" y="338672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8887EB2-7825-D508-3BBD-B56D6704B3E7}"/>
                </a:ext>
              </a:extLst>
            </p:cNvPr>
            <p:cNvSpPr/>
            <p:nvPr/>
          </p:nvSpPr>
          <p:spPr>
            <a:xfrm>
              <a:off x="6008950" y="553544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95A01C-786F-E8D5-274A-E0C4F0041F3B}"/>
                </a:ext>
              </a:extLst>
            </p:cNvPr>
            <p:cNvSpPr/>
            <p:nvPr/>
          </p:nvSpPr>
          <p:spPr>
            <a:xfrm>
              <a:off x="6018365" y="768417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8C74F8-7FD9-CEBC-E80E-3D2299ABE23E}"/>
                </a:ext>
              </a:extLst>
            </p:cNvPr>
            <p:cNvSpPr/>
            <p:nvPr/>
          </p:nvSpPr>
          <p:spPr>
            <a:xfrm>
              <a:off x="5856820" y="945848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D0865B-DA20-203D-6BBB-5D81188FDEBB}"/>
                </a:ext>
              </a:extLst>
            </p:cNvPr>
            <p:cNvSpPr/>
            <p:nvPr/>
          </p:nvSpPr>
          <p:spPr>
            <a:xfrm>
              <a:off x="6194813" y="945848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358739" y="534438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A51A04A3-B905-401A-4B64-B9F746CF94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3" t="10873" r="9557" b="10524"/>
          <a:stretch/>
        </p:blipFill>
        <p:spPr>
          <a:xfrm>
            <a:off x="4493703" y="1303879"/>
            <a:ext cx="3163491" cy="1824740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10CB4C3E-05E9-8E61-62BB-9B5F7F039E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8" t="10873" r="9296" b="10235"/>
          <a:stretch/>
        </p:blipFill>
        <p:spPr>
          <a:xfrm>
            <a:off x="4505092" y="3128619"/>
            <a:ext cx="3224532" cy="1830168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84CEBAD9-CFEA-57B5-3580-B001D0623D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0" t="10873" r="9501" b="10235"/>
          <a:stretch/>
        </p:blipFill>
        <p:spPr>
          <a:xfrm>
            <a:off x="4505092" y="5023532"/>
            <a:ext cx="3224532" cy="1834468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B3FE915F-BBBC-24A8-EA1B-0052C6BF00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5" t="11447" r="7802" b="10236"/>
          <a:stretch/>
        </p:blipFill>
        <p:spPr>
          <a:xfrm>
            <a:off x="724595" y="5023532"/>
            <a:ext cx="3335965" cy="1834468"/>
          </a:xfrm>
          <a:prstGeom prst="rect">
            <a:avLst/>
          </a:prstGeom>
        </p:spPr>
      </p:pic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2F5B1D11-CE0D-095C-A6C8-B77609AAAA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t="10873" r="9667" b="9892"/>
          <a:stretch/>
        </p:blipFill>
        <p:spPr>
          <a:xfrm>
            <a:off x="8017835" y="4989236"/>
            <a:ext cx="3335965" cy="1868764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4E2E42A8-CB91-213C-5CB5-3A55C092BC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6" t="11447" r="8173" b="10236"/>
          <a:stretch/>
        </p:blipFill>
        <p:spPr>
          <a:xfrm>
            <a:off x="724595" y="3215539"/>
            <a:ext cx="3335965" cy="1656327"/>
          </a:xfrm>
          <a:prstGeom prst="rect">
            <a:avLst/>
          </a:prstGeom>
        </p:spPr>
      </p:pic>
      <p:pic>
        <p:nvPicPr>
          <p:cNvPr id="33" name="Picture 32" descr="Chart, line chart&#10;&#10;Description automatically generated">
            <a:extLst>
              <a:ext uri="{FF2B5EF4-FFF2-40B4-BE49-F238E27FC236}">
                <a16:creationId xmlns:a16="http://schemas.microsoft.com/office/drawing/2014/main" id="{C3F4CF3B-67FD-C012-D3CA-B7945588BF8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1" t="11447" r="9534" b="10236"/>
          <a:stretch/>
        </p:blipFill>
        <p:spPr>
          <a:xfrm>
            <a:off x="7950925" y="3191232"/>
            <a:ext cx="3335965" cy="168063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4CC62B5-45F7-3B79-44AE-59B66A05BD29}"/>
              </a:ext>
            </a:extLst>
          </p:cNvPr>
          <p:cNvSpPr txBox="1"/>
          <p:nvPr/>
        </p:nvSpPr>
        <p:spPr>
          <a:xfrm>
            <a:off x="724595" y="1309547"/>
            <a:ext cx="3660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Brescia20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vigilance task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659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29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808119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4D8E432-280E-095F-558F-BEA21C180C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1503" r="8461" b="8591"/>
          <a:stretch/>
        </p:blipFill>
        <p:spPr>
          <a:xfrm>
            <a:off x="5027181" y="668658"/>
            <a:ext cx="4188544" cy="3240000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AA421AF-794C-2F3C-BD10-308D83050F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777" r="2707" b="5724"/>
          <a:stretch/>
        </p:blipFill>
        <p:spPr>
          <a:xfrm>
            <a:off x="546538" y="3830903"/>
            <a:ext cx="3455506" cy="260097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6F981FC-E875-1D5D-6119-91492A5A0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7" t="4941" r="1718" b="12998"/>
          <a:stretch/>
        </p:blipFill>
        <p:spPr>
          <a:xfrm>
            <a:off x="399681" y="649757"/>
            <a:ext cx="4070798" cy="3091209"/>
          </a:xfrm>
          <a:prstGeom prst="rect">
            <a:avLst/>
          </a:prstGeom>
        </p:spPr>
      </p:pic>
      <p:sp>
        <p:nvSpPr>
          <p:cNvPr id="12" name="CuadroTexto 4">
            <a:extLst>
              <a:ext uri="{FF2B5EF4-FFF2-40B4-BE49-F238E27FC236}">
                <a16:creationId xmlns:a16="http://schemas.microsoft.com/office/drawing/2014/main" id="{EBAFFC21-DED5-1402-5C07-4B9355739510}"/>
              </a:ext>
            </a:extLst>
          </p:cNvPr>
          <p:cNvSpPr txBox="1"/>
          <p:nvPr/>
        </p:nvSpPr>
        <p:spPr>
          <a:xfrm>
            <a:off x="5393228" y="4359486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Brescia23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7781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F893BA2F-C997-32AD-5D5D-9F7D352BF3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6051063"/>
              </p:ext>
            </p:extLst>
          </p:nvPr>
        </p:nvGraphicFramePr>
        <p:xfrm>
          <a:off x="2006352" y="500738"/>
          <a:ext cx="972353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B02A90CD-4913-5370-6102-EC4334ED5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310677"/>
              </p:ext>
            </p:extLst>
          </p:nvPr>
        </p:nvGraphicFramePr>
        <p:xfrm>
          <a:off x="462116" y="3568047"/>
          <a:ext cx="11093390" cy="775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8490">
                  <a:extLst>
                    <a:ext uri="{9D8B030D-6E8A-4147-A177-3AD203B41FA5}">
                      <a16:colId xmlns:a16="http://schemas.microsoft.com/office/drawing/2014/main" val="1193247850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2890538310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1787324558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1894784682"/>
                    </a:ext>
                  </a:extLst>
                </a:gridCol>
                <a:gridCol w="819995">
                  <a:extLst>
                    <a:ext uri="{9D8B030D-6E8A-4147-A177-3AD203B41FA5}">
                      <a16:colId xmlns:a16="http://schemas.microsoft.com/office/drawing/2014/main" val="1716499616"/>
                    </a:ext>
                  </a:extLst>
                </a:gridCol>
                <a:gridCol w="1013011">
                  <a:extLst>
                    <a:ext uri="{9D8B030D-6E8A-4147-A177-3AD203B41FA5}">
                      <a16:colId xmlns:a16="http://schemas.microsoft.com/office/drawing/2014/main" val="4268065921"/>
                    </a:ext>
                  </a:extLst>
                </a:gridCol>
                <a:gridCol w="1039906">
                  <a:extLst>
                    <a:ext uri="{9D8B030D-6E8A-4147-A177-3AD203B41FA5}">
                      <a16:colId xmlns:a16="http://schemas.microsoft.com/office/drawing/2014/main" val="2232329015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val="1504346229"/>
                    </a:ext>
                  </a:extLst>
                </a:gridCol>
                <a:gridCol w="1174455">
                  <a:extLst>
                    <a:ext uri="{9D8B030D-6E8A-4147-A177-3AD203B41FA5}">
                      <a16:colId xmlns:a16="http://schemas.microsoft.com/office/drawing/2014/main" val="1097434635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969752104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2166425915"/>
                    </a:ext>
                  </a:extLst>
                </a:gridCol>
              </a:tblGrid>
              <a:tr h="14158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Brescia19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Brescia20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Brescia32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Brescia33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299357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46558"/>
                  </a:ext>
                </a:extLst>
              </a:tr>
              <a:tr h="265471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(AD+LBD)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565637"/>
                  </a:ext>
                </a:extLst>
              </a:tr>
            </a:tbl>
          </a:graphicData>
        </a:graphic>
      </p:graphicFrame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D7C70A95-D44B-F9B6-CA8E-460CA2B6D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00489"/>
              </p:ext>
            </p:extLst>
          </p:nvPr>
        </p:nvGraphicFramePr>
        <p:xfrm>
          <a:off x="462116" y="4548727"/>
          <a:ext cx="11093391" cy="7086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32599">
                  <a:extLst>
                    <a:ext uri="{9D8B030D-6E8A-4147-A177-3AD203B41FA5}">
                      <a16:colId xmlns:a16="http://schemas.microsoft.com/office/drawing/2014/main" val="305296361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75649651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412756990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104282889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746100716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3850061856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2914862844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612481825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420478036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Genova02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>
                          <a:effectLst/>
                        </a:rPr>
                        <a:t>Genova04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>
                          <a:effectLst/>
                        </a:rPr>
                        <a:t>Genova05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Genova08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Genova09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769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T36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3642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 err="1">
                          <a:effectLst/>
                        </a:rPr>
                        <a:t>Withdrawal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182892"/>
                  </a:ext>
                </a:extLst>
              </a:tr>
            </a:tbl>
          </a:graphicData>
        </a:graphic>
      </p:graphicFrame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87FAAA14-1A2E-C0ED-7C92-47023A0D5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11384"/>
              </p:ext>
            </p:extLst>
          </p:nvPr>
        </p:nvGraphicFramePr>
        <p:xfrm>
          <a:off x="462116" y="5462772"/>
          <a:ext cx="11093388" cy="7086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24449">
                  <a:extLst>
                    <a:ext uri="{9D8B030D-6E8A-4147-A177-3AD203B41FA5}">
                      <a16:colId xmlns:a16="http://schemas.microsoft.com/office/drawing/2014/main" val="1735190103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414789240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706486637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318829204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534735196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2989745119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8631395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3838874451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648447236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3785211433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2569130552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82713909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Leipzig01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Leipzig04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Lille04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Marseille01 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Marseille11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Thessaloniki17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Thessaloniki26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Toulouse04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Toulouse05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448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9378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627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05DA17C-EC56-4C0C-3A6C-D418B1463DD6}"/>
              </a:ext>
            </a:extLst>
          </p:cNvPr>
          <p:cNvSpPr txBox="1"/>
          <p:nvPr/>
        </p:nvSpPr>
        <p:spPr>
          <a:xfrm>
            <a:off x="330693" y="2500154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>
                <a:effectLst/>
              </a:rPr>
              <a:t>Progress to </a:t>
            </a:r>
            <a:r>
              <a:rPr lang="it-IT" sz="1200" u="none" strike="noStrike" dirty="0" err="1">
                <a:effectLst/>
              </a:rPr>
              <a:t>dementia</a:t>
            </a:r>
            <a:r>
              <a:rPr lang="it-IT" sz="1200" u="none" strike="noStrike" dirty="0">
                <a:effectLst/>
              </a:rPr>
              <a:t> (AD)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94365-4375-6639-1A2B-2985C984E9C6}"/>
              </a:ext>
            </a:extLst>
          </p:cNvPr>
          <p:cNvSpPr txBox="1"/>
          <p:nvPr/>
        </p:nvSpPr>
        <p:spPr>
          <a:xfrm>
            <a:off x="348446" y="1968767"/>
            <a:ext cx="1870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>
                <a:effectLst/>
              </a:rPr>
              <a:t>Progress to </a:t>
            </a:r>
            <a:r>
              <a:rPr lang="it-IT" sz="1200" u="none" strike="noStrike" dirty="0" err="1">
                <a:effectLst/>
              </a:rPr>
              <a:t>dementia</a:t>
            </a:r>
            <a:r>
              <a:rPr lang="it-IT" sz="1200" u="none" strike="noStrike" dirty="0">
                <a:effectLst/>
              </a:rPr>
              <a:t>  (AD+LBD)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B9616-A29B-6385-FEA7-9DD3B91A63AF}"/>
              </a:ext>
            </a:extLst>
          </p:cNvPr>
          <p:cNvSpPr txBox="1"/>
          <p:nvPr/>
        </p:nvSpPr>
        <p:spPr>
          <a:xfrm>
            <a:off x="348447" y="1622046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none" strike="noStrike" dirty="0">
                <a:effectLst/>
              </a:rPr>
              <a:t>No progress to </a:t>
            </a:r>
            <a:r>
              <a:rPr lang="it-IT" sz="1200" u="none" strike="noStrike" dirty="0" err="1">
                <a:effectLst/>
              </a:rPr>
              <a:t>dementia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AF9AE-F988-F5B0-523E-ADC7CDB1018F}"/>
              </a:ext>
            </a:extLst>
          </p:cNvPr>
          <p:cNvSpPr txBox="1"/>
          <p:nvPr/>
        </p:nvSpPr>
        <p:spPr>
          <a:xfrm>
            <a:off x="348446" y="1178545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 err="1">
                <a:effectLst/>
              </a:rPr>
              <a:t>Withdrawal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1CE92B-2487-2E1F-3A65-7011357F7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3516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30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92040" y="388265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Brescia23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EB1B8DB-0113-D47D-94A5-CF05B8CFE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26" y="3608614"/>
            <a:ext cx="6037653" cy="3112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A0664-1F09-C7AC-0C75-A58D833B0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1118975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AF4311D-D6DE-8C43-4A9C-24CE84087266}"/>
              </a:ext>
            </a:extLst>
          </p:cNvPr>
          <p:cNvSpPr/>
          <p:nvPr/>
        </p:nvSpPr>
        <p:spPr>
          <a:xfrm>
            <a:off x="10337142" y="327824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CFDC67B-2A7E-7972-6443-1924E45A48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6776" r="3398" b="13336"/>
          <a:stretch/>
        </p:blipFill>
        <p:spPr>
          <a:xfrm>
            <a:off x="341624" y="1666331"/>
            <a:ext cx="4638881" cy="347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71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31</a:t>
            </a:fld>
            <a:endParaRPr lang="es-CO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507437-80DA-8E8F-7014-F7898672ADAF}"/>
              </a:ext>
            </a:extLst>
          </p:cNvPr>
          <p:cNvGrpSpPr/>
          <p:nvPr/>
        </p:nvGrpSpPr>
        <p:grpSpPr>
          <a:xfrm>
            <a:off x="8398276" y="243057"/>
            <a:ext cx="2814221" cy="2704329"/>
            <a:chOff x="5463414" y="59134"/>
            <a:chExt cx="1265171" cy="11058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B0D12B-5B5B-F8A9-53B5-551E0890C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3414" y="59134"/>
              <a:ext cx="1265171" cy="1105884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DCD2EE-B63B-8563-DC10-A45D9027B30A}"/>
                </a:ext>
              </a:extLst>
            </p:cNvPr>
            <p:cNvSpPr/>
            <p:nvPr/>
          </p:nvSpPr>
          <p:spPr>
            <a:xfrm>
              <a:off x="6018365" y="338672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8887EB2-7825-D508-3BBD-B56D6704B3E7}"/>
                </a:ext>
              </a:extLst>
            </p:cNvPr>
            <p:cNvSpPr/>
            <p:nvPr/>
          </p:nvSpPr>
          <p:spPr>
            <a:xfrm>
              <a:off x="6008950" y="553544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95A01C-786F-E8D5-274A-E0C4F0041F3B}"/>
                </a:ext>
              </a:extLst>
            </p:cNvPr>
            <p:cNvSpPr/>
            <p:nvPr/>
          </p:nvSpPr>
          <p:spPr>
            <a:xfrm>
              <a:off x="6018365" y="768417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8C74F8-7FD9-CEBC-E80E-3D2299ABE23E}"/>
                </a:ext>
              </a:extLst>
            </p:cNvPr>
            <p:cNvSpPr/>
            <p:nvPr/>
          </p:nvSpPr>
          <p:spPr>
            <a:xfrm>
              <a:off x="5856820" y="945848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D0865B-DA20-203D-6BBB-5D81188FDEBB}"/>
                </a:ext>
              </a:extLst>
            </p:cNvPr>
            <p:cNvSpPr/>
            <p:nvPr/>
          </p:nvSpPr>
          <p:spPr>
            <a:xfrm>
              <a:off x="6194813" y="945848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517385" y="430999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D2378B6A-49A1-C91A-E161-843FBE6894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10873" r="9556" b="10361"/>
          <a:stretch/>
        </p:blipFill>
        <p:spPr>
          <a:xfrm>
            <a:off x="4527175" y="370283"/>
            <a:ext cx="3206856" cy="1836594"/>
          </a:xfrm>
          <a:prstGeom prst="rect">
            <a:avLst/>
          </a:prstGeom>
        </p:spPr>
      </p:pic>
      <p:pic>
        <p:nvPicPr>
          <p:cNvPr id="15" name="Picture 14" descr="Table&#10;&#10;Description automatically generated with medium confidence">
            <a:extLst>
              <a:ext uri="{FF2B5EF4-FFF2-40B4-BE49-F238E27FC236}">
                <a16:creationId xmlns:a16="http://schemas.microsoft.com/office/drawing/2014/main" id="{913F1276-44E0-2970-025D-33CAC7C276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11933" r="9715" b="10235"/>
          <a:stretch/>
        </p:blipFill>
        <p:spPr>
          <a:xfrm>
            <a:off x="4457968" y="2653939"/>
            <a:ext cx="3276063" cy="1836594"/>
          </a:xfrm>
          <a:prstGeom prst="rect">
            <a:avLst/>
          </a:prstGeom>
        </p:spPr>
      </p:pic>
      <p:pic>
        <p:nvPicPr>
          <p:cNvPr id="18" name="Picture 17" descr="A picture containing chart&#10;&#10;Description automatically generated">
            <a:extLst>
              <a:ext uri="{FF2B5EF4-FFF2-40B4-BE49-F238E27FC236}">
                <a16:creationId xmlns:a16="http://schemas.microsoft.com/office/drawing/2014/main" id="{54D24270-05B5-86BD-4603-9CF8B7E2D6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t="10873" r="9707" b="10235"/>
          <a:stretch/>
        </p:blipFill>
        <p:spPr>
          <a:xfrm>
            <a:off x="4457967" y="4822364"/>
            <a:ext cx="3276063" cy="1868176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C0A72713-5C4E-386F-EA8C-B86B301DF5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4" t="10873" r="9275" b="10235"/>
          <a:stretch/>
        </p:blipFill>
        <p:spPr>
          <a:xfrm>
            <a:off x="838200" y="4931471"/>
            <a:ext cx="3438081" cy="1926529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685401C-54E1-EDB0-94EC-36A7134DC2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7" t="10873" r="9498" b="10235"/>
          <a:stretch/>
        </p:blipFill>
        <p:spPr>
          <a:xfrm>
            <a:off x="7840154" y="4964347"/>
            <a:ext cx="3438081" cy="1893653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A0C6133E-41DF-BD85-FD7F-46C8C7D13D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0873" r="9285" b="10235"/>
          <a:stretch/>
        </p:blipFill>
        <p:spPr>
          <a:xfrm>
            <a:off x="872202" y="3090293"/>
            <a:ext cx="3438081" cy="1732071"/>
          </a:xfrm>
          <a:prstGeom prst="rect">
            <a:avLst/>
          </a:prstGeom>
        </p:spPr>
      </p:pic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C00C04E9-7DF7-25B8-FD05-C71AC8D2418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t="10873" r="9561" b="10235"/>
          <a:stretch/>
        </p:blipFill>
        <p:spPr>
          <a:xfrm>
            <a:off x="7840153" y="3150483"/>
            <a:ext cx="3438081" cy="173568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9269590-0DC7-490A-8842-A1885B1F86B1}"/>
              </a:ext>
            </a:extLst>
          </p:cNvPr>
          <p:cNvSpPr txBox="1"/>
          <p:nvPr/>
        </p:nvSpPr>
        <p:spPr>
          <a:xfrm>
            <a:off x="724595" y="1309547"/>
            <a:ext cx="3660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Brescia23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vigilance task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46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343941"/>
              </p:ext>
            </p:extLst>
          </p:nvPr>
        </p:nvGraphicFramePr>
        <p:xfrm>
          <a:off x="10302708" y="3257958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E5A00C6-E27B-B035-D1C0-D7D3F8BEAE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956" r="8461" b="8226"/>
          <a:stretch/>
        </p:blipFill>
        <p:spPr>
          <a:xfrm>
            <a:off x="5332519" y="953576"/>
            <a:ext cx="4119483" cy="3240000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F54C496-E747-B3EE-FB65-47EB0CA12F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78" r="2126" b="5723"/>
          <a:stretch/>
        </p:blipFill>
        <p:spPr>
          <a:xfrm>
            <a:off x="603316" y="4009441"/>
            <a:ext cx="3570794" cy="268985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5EB1C28-7E92-58D6-AB8C-3B97CE6D5C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" t="5107" r="1717" b="12499"/>
          <a:stretch/>
        </p:blipFill>
        <p:spPr>
          <a:xfrm>
            <a:off x="441945" y="722785"/>
            <a:ext cx="4190260" cy="3185014"/>
          </a:xfrm>
          <a:prstGeom prst="rect">
            <a:avLst/>
          </a:prstGeom>
        </p:spPr>
      </p:pic>
      <p:sp>
        <p:nvSpPr>
          <p:cNvPr id="12" name="CuadroTexto 4">
            <a:extLst>
              <a:ext uri="{FF2B5EF4-FFF2-40B4-BE49-F238E27FC236}">
                <a16:creationId xmlns:a16="http://schemas.microsoft.com/office/drawing/2014/main" id="{8929CBD5-AAD0-D619-5E03-05C9E2BF83C1}"/>
              </a:ext>
            </a:extLst>
          </p:cNvPr>
          <p:cNvSpPr txBox="1"/>
          <p:nvPr/>
        </p:nvSpPr>
        <p:spPr>
          <a:xfrm>
            <a:off x="5658001" y="4305708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Brescia26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60722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33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92040" y="388265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Brescia26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Brescia26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ECF2FA7-53FF-D08E-EF89-65A170416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26" y="1600936"/>
            <a:ext cx="8586233" cy="438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64350A-2D43-FC41-38CA-0707225FD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1234651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007BE4B-BCFC-053D-34CF-45C0425CD1C4}"/>
              </a:ext>
            </a:extLst>
          </p:cNvPr>
          <p:cNvSpPr/>
          <p:nvPr/>
        </p:nvSpPr>
        <p:spPr>
          <a:xfrm>
            <a:off x="11093493" y="337655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8139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34</a:t>
            </a:fld>
            <a:endParaRPr lang="es-CO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507437-80DA-8E8F-7014-F7898672ADAF}"/>
              </a:ext>
            </a:extLst>
          </p:cNvPr>
          <p:cNvGrpSpPr/>
          <p:nvPr/>
        </p:nvGrpSpPr>
        <p:grpSpPr>
          <a:xfrm>
            <a:off x="8379906" y="136525"/>
            <a:ext cx="2973893" cy="2677696"/>
            <a:chOff x="5463414" y="59134"/>
            <a:chExt cx="1265171" cy="11058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B0D12B-5B5B-F8A9-53B5-551E0890C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3414" y="59134"/>
              <a:ext cx="1265171" cy="1105884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DCD2EE-B63B-8563-DC10-A45D9027B30A}"/>
                </a:ext>
              </a:extLst>
            </p:cNvPr>
            <p:cNvSpPr/>
            <p:nvPr/>
          </p:nvSpPr>
          <p:spPr>
            <a:xfrm>
              <a:off x="6018365" y="338672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8887EB2-7825-D508-3BBD-B56D6704B3E7}"/>
                </a:ext>
              </a:extLst>
            </p:cNvPr>
            <p:cNvSpPr/>
            <p:nvPr/>
          </p:nvSpPr>
          <p:spPr>
            <a:xfrm>
              <a:off x="6008950" y="553544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95A01C-786F-E8D5-274A-E0C4F0041F3B}"/>
                </a:ext>
              </a:extLst>
            </p:cNvPr>
            <p:cNvSpPr/>
            <p:nvPr/>
          </p:nvSpPr>
          <p:spPr>
            <a:xfrm>
              <a:off x="6018365" y="768417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8C74F8-7FD9-CEBC-E80E-3D2299ABE23E}"/>
                </a:ext>
              </a:extLst>
            </p:cNvPr>
            <p:cNvSpPr/>
            <p:nvPr/>
          </p:nvSpPr>
          <p:spPr>
            <a:xfrm>
              <a:off x="5856820" y="945848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D0865B-DA20-203D-6BBB-5D81188FDEBB}"/>
                </a:ext>
              </a:extLst>
            </p:cNvPr>
            <p:cNvSpPr/>
            <p:nvPr/>
          </p:nvSpPr>
          <p:spPr>
            <a:xfrm>
              <a:off x="6194813" y="945848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448968" y="577736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9308C37B-BBC0-9FB9-0525-C2A3D00FE3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873" r="9491" b="10361"/>
          <a:stretch/>
        </p:blipFill>
        <p:spPr>
          <a:xfrm>
            <a:off x="4573917" y="457530"/>
            <a:ext cx="3267992" cy="1884419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B66195B9-B8DA-37B4-93BA-4F4D4B3E39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10873" r="9843" b="10235"/>
          <a:stretch/>
        </p:blipFill>
        <p:spPr>
          <a:xfrm>
            <a:off x="4573917" y="2665557"/>
            <a:ext cx="3267992" cy="1850495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9EC9542B-978F-DAF4-C52C-9CE37BD6F8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1" t="10873" r="9586" b="10235"/>
          <a:stretch/>
        </p:blipFill>
        <p:spPr>
          <a:xfrm>
            <a:off x="4573917" y="4839660"/>
            <a:ext cx="3267992" cy="1859193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560E4BD4-23A6-A1CC-F993-A6AC2D61CC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" t="10873" r="9073" b="10699"/>
          <a:stretch/>
        </p:blipFill>
        <p:spPr>
          <a:xfrm>
            <a:off x="838200" y="4972102"/>
            <a:ext cx="3405051" cy="1885898"/>
          </a:xfrm>
          <a:prstGeom prst="rect">
            <a:avLst/>
          </a:prstGeom>
        </p:spPr>
      </p:pic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8DC19213-5917-DC32-9696-C756719554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2" t="10873" r="9531" b="9175"/>
          <a:stretch/>
        </p:blipFill>
        <p:spPr>
          <a:xfrm>
            <a:off x="8163783" y="4929253"/>
            <a:ext cx="3392492" cy="1928747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B36DAAE6-F6F1-3767-026F-2EDD186FBC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1" t="10873" r="9609" b="10856"/>
          <a:stretch/>
        </p:blipFill>
        <p:spPr>
          <a:xfrm>
            <a:off x="942733" y="3131671"/>
            <a:ext cx="3405051" cy="1693137"/>
          </a:xfrm>
          <a:prstGeom prst="rect">
            <a:avLst/>
          </a:prstGeom>
        </p:spPr>
      </p:pic>
      <p:pic>
        <p:nvPicPr>
          <p:cNvPr id="33" name="Picture 32" descr="Chart, line chart&#10;&#10;Description automatically generated">
            <a:extLst>
              <a:ext uri="{FF2B5EF4-FFF2-40B4-BE49-F238E27FC236}">
                <a16:creationId xmlns:a16="http://schemas.microsoft.com/office/drawing/2014/main" id="{439B63E3-949B-2376-9DE8-4CC09CA0CEB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t="10873" r="9561" b="10856"/>
          <a:stretch/>
        </p:blipFill>
        <p:spPr>
          <a:xfrm>
            <a:off x="8134927" y="3052991"/>
            <a:ext cx="3694545" cy="185049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2DAAADF-F1AE-9601-AD25-6C4458BFBD50}"/>
              </a:ext>
            </a:extLst>
          </p:cNvPr>
          <p:cNvSpPr txBox="1"/>
          <p:nvPr/>
        </p:nvSpPr>
        <p:spPr>
          <a:xfrm>
            <a:off x="724595" y="1309547"/>
            <a:ext cx="3660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Brescia26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vigilance task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167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35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65212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A6999718-8408-889D-0315-FC1976F8384C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Genova02</a:t>
            </a: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A84DC22-ED2D-15AE-6E6A-6BD8F610F2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t="14721" r="9052" b="1454"/>
          <a:stretch/>
        </p:blipFill>
        <p:spPr>
          <a:xfrm>
            <a:off x="4916662" y="918189"/>
            <a:ext cx="4420547" cy="3477857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0D06759-F25B-A6AB-FAC3-7BCD563B35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477" r="2599" b="5724"/>
          <a:stretch/>
        </p:blipFill>
        <p:spPr>
          <a:xfrm>
            <a:off x="544140" y="3893224"/>
            <a:ext cx="3631620" cy="2745519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6092660-DC70-556B-993D-C66A2877E4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" t="5273" r="1716" b="12334"/>
          <a:stretch/>
        </p:blipFill>
        <p:spPr>
          <a:xfrm>
            <a:off x="544140" y="1023305"/>
            <a:ext cx="3780777" cy="2869919"/>
          </a:xfrm>
          <a:prstGeom prst="rect">
            <a:avLst/>
          </a:prstGeom>
        </p:spPr>
      </p:pic>
      <p:sp>
        <p:nvSpPr>
          <p:cNvPr id="10" name="CuadroTexto 4">
            <a:extLst>
              <a:ext uri="{FF2B5EF4-FFF2-40B4-BE49-F238E27FC236}">
                <a16:creationId xmlns:a16="http://schemas.microsoft.com/office/drawing/2014/main" id="{9896B4F8-E0B3-4050-F2C3-FA9240D1C69A}"/>
              </a:ext>
            </a:extLst>
          </p:cNvPr>
          <p:cNvSpPr txBox="1"/>
          <p:nvPr/>
        </p:nvSpPr>
        <p:spPr>
          <a:xfrm>
            <a:off x="5436060" y="4665818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Genova02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45556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36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37604" y="388265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Genova02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4A04A30-6407-8CAB-0AF1-75DD8C994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75" y="1600936"/>
            <a:ext cx="8485649" cy="438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A187D6-F24F-2482-6088-937ADE0F8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1118975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D890F7-8C69-ED2D-21B2-4F1D313786AD}"/>
              </a:ext>
            </a:extLst>
          </p:cNvPr>
          <p:cNvSpPr/>
          <p:nvPr/>
        </p:nvSpPr>
        <p:spPr>
          <a:xfrm>
            <a:off x="10685279" y="282000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1456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6F4DD9DE-E115-BA7A-322C-157D5F0A4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9057" r="1427" b="5201"/>
          <a:stretch/>
        </p:blipFill>
        <p:spPr>
          <a:xfrm>
            <a:off x="279339" y="1247289"/>
            <a:ext cx="4198627" cy="316497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62071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37</a:t>
            </a:fld>
            <a:endParaRPr lang="es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21041-DDA9-2B7C-0F39-A5EE30411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09765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33D9BE9-BC54-889A-1B29-71F52E18C16D}"/>
              </a:ext>
            </a:extLst>
          </p:cNvPr>
          <p:cNvSpPr/>
          <p:nvPr/>
        </p:nvSpPr>
        <p:spPr>
          <a:xfrm>
            <a:off x="10206869" y="149234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7F1ED0-FBA4-A877-9EC8-BDE08A746775}"/>
              </a:ext>
            </a:extLst>
          </p:cNvPr>
          <p:cNvSpPr/>
          <p:nvPr/>
        </p:nvSpPr>
        <p:spPr>
          <a:xfrm>
            <a:off x="10687004" y="1512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30692F-C56D-3A11-D0B4-461EFCB15C4E}"/>
              </a:ext>
            </a:extLst>
          </p:cNvPr>
          <p:cNvSpPr/>
          <p:nvPr/>
        </p:nvSpPr>
        <p:spPr>
          <a:xfrm>
            <a:off x="11205607" y="149869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FE12BC-2EF9-1B82-B48E-8352C6810931}"/>
              </a:ext>
            </a:extLst>
          </p:cNvPr>
          <p:cNvSpPr/>
          <p:nvPr/>
        </p:nvSpPr>
        <p:spPr>
          <a:xfrm>
            <a:off x="10175093" y="19954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D7FDA6-AFB3-3FA6-D504-F425B20D3479}"/>
              </a:ext>
            </a:extLst>
          </p:cNvPr>
          <p:cNvSpPr/>
          <p:nvPr/>
        </p:nvSpPr>
        <p:spPr>
          <a:xfrm>
            <a:off x="10681921" y="20052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F60ECC-DDA0-934A-3B8B-4D136F904D1B}"/>
              </a:ext>
            </a:extLst>
          </p:cNvPr>
          <p:cNvSpPr/>
          <p:nvPr/>
        </p:nvSpPr>
        <p:spPr>
          <a:xfrm>
            <a:off x="11223363" y="203184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1030F8-E00C-2671-7BF4-9A2008118F85}"/>
              </a:ext>
            </a:extLst>
          </p:cNvPr>
          <p:cNvSpPr/>
          <p:nvPr/>
        </p:nvSpPr>
        <p:spPr>
          <a:xfrm>
            <a:off x="10330453" y="245721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40EB071-8ADA-4644-435E-ECE483F5B55C}"/>
              </a:ext>
            </a:extLst>
          </p:cNvPr>
          <p:cNvSpPr/>
          <p:nvPr/>
        </p:nvSpPr>
        <p:spPr>
          <a:xfrm>
            <a:off x="11075437" y="245058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ctángulo 1">
            <a:extLst>
              <a:ext uri="{FF2B5EF4-FFF2-40B4-BE49-F238E27FC236}">
                <a16:creationId xmlns:a16="http://schemas.microsoft.com/office/drawing/2014/main" id="{47DC7E78-9416-62AD-77E6-C9B31B5D7853}"/>
              </a:ext>
            </a:extLst>
          </p:cNvPr>
          <p:cNvSpPr/>
          <p:nvPr/>
        </p:nvSpPr>
        <p:spPr>
          <a:xfrm>
            <a:off x="10560540" y="-56232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9009FC1-A834-8E50-A6B1-67F60C082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01413"/>
              </p:ext>
            </p:extLst>
          </p:nvPr>
        </p:nvGraphicFramePr>
        <p:xfrm>
          <a:off x="10256837" y="3361228"/>
          <a:ext cx="1193800" cy="1714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</a:tbl>
          </a:graphicData>
        </a:graphic>
      </p:graphicFrame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6350652-D5AF-140F-EDFD-E0DE88ABF2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t="10968" r="9022" b="9898"/>
          <a:stretch/>
        </p:blipFill>
        <p:spPr>
          <a:xfrm>
            <a:off x="4822187" y="1526028"/>
            <a:ext cx="4638676" cy="2826557"/>
          </a:xfrm>
          <a:prstGeom prst="rect">
            <a:avLst/>
          </a:prstGeom>
        </p:spPr>
      </p:pic>
      <p:sp>
        <p:nvSpPr>
          <p:cNvPr id="4" name="CuadroTexto 4">
            <a:extLst>
              <a:ext uri="{FF2B5EF4-FFF2-40B4-BE49-F238E27FC236}">
                <a16:creationId xmlns:a16="http://schemas.microsoft.com/office/drawing/2014/main" id="{38C1477A-8602-AE52-F3EE-3D30F38DD610}"/>
              </a:ext>
            </a:extLst>
          </p:cNvPr>
          <p:cNvSpPr txBox="1"/>
          <p:nvPr/>
        </p:nvSpPr>
        <p:spPr>
          <a:xfrm>
            <a:off x="5265511" y="4754303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Marseille01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52309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38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854286" y="388265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Marseille01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590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39</a:t>
            </a:fld>
            <a:endParaRPr lang="es-CO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507437-80DA-8E8F-7014-F7898672ADAF}"/>
              </a:ext>
            </a:extLst>
          </p:cNvPr>
          <p:cNvGrpSpPr/>
          <p:nvPr/>
        </p:nvGrpSpPr>
        <p:grpSpPr>
          <a:xfrm>
            <a:off x="8634252" y="136525"/>
            <a:ext cx="2868093" cy="2672178"/>
            <a:chOff x="5463414" y="59134"/>
            <a:chExt cx="1265171" cy="11058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B0D12B-5B5B-F8A9-53B5-551E0890C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3414" y="59134"/>
              <a:ext cx="1265171" cy="1105884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DCD2EE-B63B-8563-DC10-A45D9027B30A}"/>
                </a:ext>
              </a:extLst>
            </p:cNvPr>
            <p:cNvSpPr/>
            <p:nvPr/>
          </p:nvSpPr>
          <p:spPr>
            <a:xfrm>
              <a:off x="6018365" y="338672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8887EB2-7825-D508-3BBD-B56D6704B3E7}"/>
                </a:ext>
              </a:extLst>
            </p:cNvPr>
            <p:cNvSpPr/>
            <p:nvPr/>
          </p:nvSpPr>
          <p:spPr>
            <a:xfrm>
              <a:off x="6008950" y="553544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95A01C-786F-E8D5-274A-E0C4F0041F3B}"/>
                </a:ext>
              </a:extLst>
            </p:cNvPr>
            <p:cNvSpPr/>
            <p:nvPr/>
          </p:nvSpPr>
          <p:spPr>
            <a:xfrm>
              <a:off x="6018365" y="768417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8C74F8-7FD9-CEBC-E80E-3D2299ABE23E}"/>
                </a:ext>
              </a:extLst>
            </p:cNvPr>
            <p:cNvSpPr/>
            <p:nvPr/>
          </p:nvSpPr>
          <p:spPr>
            <a:xfrm>
              <a:off x="5856820" y="945848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D0865B-DA20-203D-6BBB-5D81188FDEBB}"/>
                </a:ext>
              </a:extLst>
            </p:cNvPr>
            <p:cNvSpPr/>
            <p:nvPr/>
          </p:nvSpPr>
          <p:spPr>
            <a:xfrm>
              <a:off x="6194813" y="945848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96582" y="457155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Marseille01</a:t>
            </a:r>
          </a:p>
        </p:txBody>
      </p:sp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D882A172-E8C1-99D7-03DC-7B7B12D27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9" t="11143" r="9821" b="10199"/>
          <a:stretch/>
        </p:blipFill>
        <p:spPr>
          <a:xfrm>
            <a:off x="4343024" y="457155"/>
            <a:ext cx="3534530" cy="1914868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29C8D94D-99F9-3615-0C9B-473EE369BD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2" t="11143" r="7773" b="10235"/>
          <a:stretch/>
        </p:blipFill>
        <p:spPr>
          <a:xfrm>
            <a:off x="4281535" y="2634298"/>
            <a:ext cx="3596019" cy="185168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46E92495-549E-E38A-8992-554148F832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t="10967" r="9955" b="10236"/>
          <a:stretch/>
        </p:blipFill>
        <p:spPr>
          <a:xfrm>
            <a:off x="4320517" y="4705459"/>
            <a:ext cx="3473042" cy="1833453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8591D24C-5BF2-7CC8-CFB0-205E13088A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1142" r="9674" b="10362"/>
          <a:stretch/>
        </p:blipFill>
        <p:spPr>
          <a:xfrm>
            <a:off x="331207" y="4846426"/>
            <a:ext cx="3766677" cy="201157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C8D2AD20-5A56-2A7B-A978-B3E9A56198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" t="10968" r="9420" b="10525"/>
          <a:stretch/>
        </p:blipFill>
        <p:spPr>
          <a:xfrm>
            <a:off x="8029303" y="5001807"/>
            <a:ext cx="3473042" cy="1822738"/>
          </a:xfrm>
          <a:prstGeom prst="rect">
            <a:avLst/>
          </a:prstGeom>
        </p:spPr>
      </p:pic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DECFC397-A3AF-D0F0-14E6-B23F2CAE4B3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5" t="11142" r="9243" b="10362"/>
          <a:stretch/>
        </p:blipFill>
        <p:spPr>
          <a:xfrm>
            <a:off x="413578" y="3042808"/>
            <a:ext cx="3766677" cy="1803618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375CC324-8C66-D963-6786-9F4DD11BAA0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5" t="11143" r="9652" b="9053"/>
          <a:stretch/>
        </p:blipFill>
        <p:spPr>
          <a:xfrm>
            <a:off x="8016193" y="3155559"/>
            <a:ext cx="3596019" cy="175935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924C876-3199-2A15-3FFF-9086F3C7685C}"/>
              </a:ext>
            </a:extLst>
          </p:cNvPr>
          <p:cNvSpPr txBox="1"/>
          <p:nvPr/>
        </p:nvSpPr>
        <p:spPr>
          <a:xfrm>
            <a:off x="620668" y="1157345"/>
            <a:ext cx="3660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Marseille01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vigilance task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1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406B866E-E380-9594-60F7-4FD8BB2ED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22264"/>
              </p:ext>
            </p:extLst>
          </p:nvPr>
        </p:nvGraphicFramePr>
        <p:xfrm>
          <a:off x="272130" y="1136725"/>
          <a:ext cx="11647735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541">
                  <a:extLst>
                    <a:ext uri="{9D8B030D-6E8A-4147-A177-3AD203B41FA5}">
                      <a16:colId xmlns:a16="http://schemas.microsoft.com/office/drawing/2014/main" val="2711876084"/>
                    </a:ext>
                  </a:extLst>
                </a:gridCol>
                <a:gridCol w="2518964">
                  <a:extLst>
                    <a:ext uri="{9D8B030D-6E8A-4147-A177-3AD203B41FA5}">
                      <a16:colId xmlns:a16="http://schemas.microsoft.com/office/drawing/2014/main" val="238820255"/>
                    </a:ext>
                  </a:extLst>
                </a:gridCol>
                <a:gridCol w="2811571">
                  <a:extLst>
                    <a:ext uri="{9D8B030D-6E8A-4147-A177-3AD203B41FA5}">
                      <a16:colId xmlns:a16="http://schemas.microsoft.com/office/drawing/2014/main" val="2796855479"/>
                    </a:ext>
                  </a:extLst>
                </a:gridCol>
                <a:gridCol w="2353578">
                  <a:extLst>
                    <a:ext uri="{9D8B030D-6E8A-4147-A177-3AD203B41FA5}">
                      <a16:colId xmlns:a16="http://schemas.microsoft.com/office/drawing/2014/main" val="304549250"/>
                    </a:ext>
                  </a:extLst>
                </a:gridCol>
                <a:gridCol w="1176081">
                  <a:extLst>
                    <a:ext uri="{9D8B030D-6E8A-4147-A177-3AD203B41FA5}">
                      <a16:colId xmlns:a16="http://schemas.microsoft.com/office/drawing/2014/main" val="1062581696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ADMCI-</a:t>
                      </a:r>
                      <a:r>
                        <a:rPr lang="it-IT" sz="1600" dirty="0" err="1"/>
                        <a:t>Sleep</a:t>
                      </a:r>
                      <a:endParaRPr lang="it-IT" sz="1600" dirty="0"/>
                    </a:p>
                    <a:p>
                      <a:pPr algn="ctr"/>
                      <a:r>
                        <a:rPr lang="it-IT" sz="1600" dirty="0"/>
                        <a:t>(n = 6 )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ADMCI – NO </a:t>
                      </a:r>
                      <a:r>
                        <a:rPr lang="it-IT" dirty="0" err="1"/>
                        <a:t>Sleep</a:t>
                      </a:r>
                      <a:endParaRPr lang="it-IT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(n = 5 )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Nold</a:t>
                      </a:r>
                      <a:endParaRPr lang="it-IT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(n = 5 )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57277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68895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Education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5769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Gender (F:M)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3:3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90784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Abeta</a:t>
                      </a:r>
                      <a:r>
                        <a:rPr lang="it-IT" dirty="0"/>
                        <a:t>/tau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8193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MMSE grezzo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045464"/>
                  </a:ext>
                </a:extLst>
              </a:tr>
            </a:tbl>
          </a:graphicData>
        </a:graphic>
      </p:graphicFrame>
      <p:sp>
        <p:nvSpPr>
          <p:cNvPr id="3" name="Titolo 1">
            <a:extLst>
              <a:ext uri="{FF2B5EF4-FFF2-40B4-BE49-F238E27FC236}">
                <a16:creationId xmlns:a16="http://schemas.microsoft.com/office/drawing/2014/main" id="{B761A19F-E8CD-290F-950D-3E6B38D034C0}"/>
              </a:ext>
            </a:extLst>
          </p:cNvPr>
          <p:cNvSpPr txBox="1">
            <a:spLocks/>
          </p:cNvSpPr>
          <p:nvPr/>
        </p:nvSpPr>
        <p:spPr>
          <a:xfrm>
            <a:off x="1657348" y="246632"/>
            <a:ext cx="8877300" cy="630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/>
              <a:t>Small group demographics for preliminary evaluation </a:t>
            </a:r>
            <a:endParaRPr lang="it-IT" sz="36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CA3019-BC7F-895D-6CE1-F4072EE8AF9A}"/>
              </a:ext>
            </a:extLst>
          </p:cNvPr>
          <p:cNvSpPr txBox="1"/>
          <p:nvPr/>
        </p:nvSpPr>
        <p:spPr>
          <a:xfrm>
            <a:off x="565696" y="3953449"/>
            <a:ext cx="268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u="sng" dirty="0"/>
              <a:t>Soggetti ADMCI -</a:t>
            </a:r>
            <a:r>
              <a:rPr lang="it-IT" sz="2000" b="1" u="sng" dirty="0" err="1"/>
              <a:t>Sleep</a:t>
            </a:r>
            <a:endParaRPr lang="it-IT" sz="2000" b="1" u="sng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83E266-6A5A-AB76-80D8-1A8E2A637490}"/>
              </a:ext>
            </a:extLst>
          </p:cNvPr>
          <p:cNvSpPr txBox="1"/>
          <p:nvPr/>
        </p:nvSpPr>
        <p:spPr>
          <a:xfrm>
            <a:off x="276248" y="5272471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6 </a:t>
            </a:r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90BBECC7-9204-C6A7-DB30-BBC84B490D7B}"/>
              </a:ext>
            </a:extLst>
          </p:cNvPr>
          <p:cNvSpPr/>
          <p:nvPr/>
        </p:nvSpPr>
        <p:spPr>
          <a:xfrm>
            <a:off x="950025" y="4579974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E3D271-2B0B-292C-4A9B-090AED0F00C6}"/>
              </a:ext>
            </a:extLst>
          </p:cNvPr>
          <p:cNvSpPr txBox="1"/>
          <p:nvPr/>
        </p:nvSpPr>
        <p:spPr>
          <a:xfrm>
            <a:off x="1341752" y="4573316"/>
            <a:ext cx="1905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Brescia 01</a:t>
            </a:r>
          </a:p>
          <a:p>
            <a:pPr marL="285750" indent="-285750">
              <a:buFontTx/>
              <a:buChar char="-"/>
            </a:pPr>
            <a:r>
              <a:rPr lang="it-IT" dirty="0"/>
              <a:t>Brescia 17</a:t>
            </a:r>
          </a:p>
          <a:p>
            <a:pPr marL="285750" indent="-285750">
              <a:buFontTx/>
              <a:buChar char="-"/>
            </a:pPr>
            <a:r>
              <a:rPr lang="it-IT" dirty="0"/>
              <a:t>Genova 09</a:t>
            </a:r>
          </a:p>
          <a:p>
            <a:pPr marL="285750" indent="-285750">
              <a:buFontTx/>
              <a:buChar char="-"/>
            </a:pPr>
            <a:r>
              <a:rPr lang="it-IT" dirty="0"/>
              <a:t>Marseille 01</a:t>
            </a:r>
          </a:p>
          <a:p>
            <a:pPr marL="285750" indent="-285750">
              <a:buFontTx/>
              <a:buChar char="-"/>
            </a:pPr>
            <a:r>
              <a:rPr lang="it-IT" dirty="0"/>
              <a:t>Marseille 17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Thessaloniki</a:t>
            </a:r>
            <a:r>
              <a:rPr lang="it-IT" dirty="0"/>
              <a:t> 17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A28D88-3D6E-57C9-1557-3BCDA21A2438}"/>
              </a:ext>
            </a:extLst>
          </p:cNvPr>
          <p:cNvSpPr txBox="1"/>
          <p:nvPr/>
        </p:nvSpPr>
        <p:spPr>
          <a:xfrm>
            <a:off x="4132485" y="5273048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5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189FED9-1EA6-BB11-0350-38884D3C52ED}"/>
              </a:ext>
            </a:extLst>
          </p:cNvPr>
          <p:cNvSpPr txBox="1"/>
          <p:nvPr/>
        </p:nvSpPr>
        <p:spPr>
          <a:xfrm>
            <a:off x="4799973" y="3941780"/>
            <a:ext cx="3163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u="sng" dirty="0"/>
              <a:t>Soggetti ADMCI – NO </a:t>
            </a:r>
            <a:r>
              <a:rPr lang="it-IT" sz="2000" b="1" u="sng" dirty="0" err="1"/>
              <a:t>Sleep</a:t>
            </a:r>
            <a:endParaRPr lang="it-IT" sz="2000" b="1" u="sng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130001-E2E0-1AD5-60AE-6959A04D408D}"/>
              </a:ext>
            </a:extLst>
          </p:cNvPr>
          <p:cNvSpPr txBox="1"/>
          <p:nvPr/>
        </p:nvSpPr>
        <p:spPr>
          <a:xfrm>
            <a:off x="5259024" y="4650917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Brescia 20</a:t>
            </a:r>
          </a:p>
          <a:p>
            <a:pPr marL="285750" indent="-285750">
              <a:buFontTx/>
              <a:buChar char="-"/>
            </a:pPr>
            <a:r>
              <a:rPr lang="it-IT" dirty="0"/>
              <a:t>Brescia 23</a:t>
            </a:r>
          </a:p>
          <a:p>
            <a:pPr marL="285750" indent="-285750">
              <a:buFontTx/>
              <a:buChar char="-"/>
            </a:pPr>
            <a:r>
              <a:rPr lang="it-IT" dirty="0"/>
              <a:t>Brescia 26</a:t>
            </a:r>
          </a:p>
          <a:p>
            <a:pPr marL="285750" indent="-285750">
              <a:buFontTx/>
              <a:buChar char="-"/>
            </a:pPr>
            <a:r>
              <a:rPr lang="it-IT" dirty="0"/>
              <a:t>Genova 02</a:t>
            </a:r>
          </a:p>
          <a:p>
            <a:pPr marL="285750" indent="-285750">
              <a:buFontTx/>
              <a:buChar char="-"/>
            </a:pPr>
            <a:r>
              <a:rPr lang="it-IT" dirty="0"/>
              <a:t>Lille 04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1322372A-41B3-9E2F-0BA7-69B3C96E6EB3}"/>
              </a:ext>
            </a:extLst>
          </p:cNvPr>
          <p:cNvSpPr/>
          <p:nvPr/>
        </p:nvSpPr>
        <p:spPr>
          <a:xfrm>
            <a:off x="4838999" y="4573316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19DD788-449F-AFD5-20BD-E548A735A35B}"/>
              </a:ext>
            </a:extLst>
          </p:cNvPr>
          <p:cNvSpPr txBox="1"/>
          <p:nvPr/>
        </p:nvSpPr>
        <p:spPr>
          <a:xfrm>
            <a:off x="9238809" y="3965247"/>
            <a:ext cx="268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u="sng" dirty="0" err="1"/>
              <a:t>Nold</a:t>
            </a:r>
            <a:endParaRPr lang="it-IT" sz="2000" b="1" u="sng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905BAAB-1158-3348-4D44-1534277D47B2}"/>
              </a:ext>
            </a:extLst>
          </p:cNvPr>
          <p:cNvSpPr txBox="1"/>
          <p:nvPr/>
        </p:nvSpPr>
        <p:spPr>
          <a:xfrm>
            <a:off x="8885552" y="5204914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5 </a:t>
            </a:r>
          </a:p>
        </p:txBody>
      </p:sp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D20F3936-A93F-58B9-1B5F-3FFD247965D9}"/>
              </a:ext>
            </a:extLst>
          </p:cNvPr>
          <p:cNvSpPr/>
          <p:nvPr/>
        </p:nvSpPr>
        <p:spPr>
          <a:xfrm>
            <a:off x="9558589" y="4511839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6D0DD2E-A7AB-6AEE-7FA9-A517C312B448}"/>
              </a:ext>
            </a:extLst>
          </p:cNvPr>
          <p:cNvSpPr txBox="1"/>
          <p:nvPr/>
        </p:nvSpPr>
        <p:spPr>
          <a:xfrm>
            <a:off x="9951242" y="4650917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1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3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4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5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0DAE77-D4D6-8507-BC52-27DD91C02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114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40</a:t>
            </a:fld>
            <a:endParaRPr lang="es-CO"/>
          </a:p>
        </p:txBody>
      </p:sp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F233A7E-3A56-32D0-2422-A8EAD48FF4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477" r="1791" b="5724"/>
          <a:stretch/>
        </p:blipFill>
        <p:spPr>
          <a:xfrm>
            <a:off x="251706" y="2290294"/>
            <a:ext cx="3912044" cy="2931795"/>
          </a:xfrm>
          <a:prstGeom prst="rect">
            <a:avLst/>
          </a:prstGeom>
        </p:spPr>
      </p:pic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A4452DA-02D5-55EA-8D62-A9C0434F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130970"/>
              </p:ext>
            </p:extLst>
          </p:nvPr>
        </p:nvGraphicFramePr>
        <p:xfrm>
          <a:off x="10338750" y="3521423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11" name="Picture 7">
            <a:extLst>
              <a:ext uri="{FF2B5EF4-FFF2-40B4-BE49-F238E27FC236}">
                <a16:creationId xmlns:a16="http://schemas.microsoft.com/office/drawing/2014/main" id="{0058B6B5-BEAA-6C2D-D73E-3489A3EE8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874" y="437517"/>
            <a:ext cx="2676525" cy="2676525"/>
          </a:xfrm>
          <a:prstGeom prst="rect">
            <a:avLst/>
          </a:prstGeom>
        </p:spPr>
      </p:pic>
      <p:sp>
        <p:nvSpPr>
          <p:cNvPr id="12" name="Oval 15">
            <a:extLst>
              <a:ext uri="{FF2B5EF4-FFF2-40B4-BE49-F238E27FC236}">
                <a16:creationId xmlns:a16="http://schemas.microsoft.com/office/drawing/2014/main" id="{D92E4458-1B02-7490-EF2B-ADDD62B693E4}"/>
              </a:ext>
            </a:extLst>
          </p:cNvPr>
          <p:cNvSpPr/>
          <p:nvPr/>
        </p:nvSpPr>
        <p:spPr>
          <a:xfrm>
            <a:off x="10192268" y="16200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00D932D0-1C6E-443F-7298-DB95BFC0BC0F}"/>
              </a:ext>
            </a:extLst>
          </p:cNvPr>
          <p:cNvSpPr/>
          <p:nvPr/>
        </p:nvSpPr>
        <p:spPr>
          <a:xfrm>
            <a:off x="10672403" y="164057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A7761EA9-8848-4DDA-6EF9-560EFF5E56B8}"/>
              </a:ext>
            </a:extLst>
          </p:cNvPr>
          <p:cNvSpPr/>
          <p:nvPr/>
        </p:nvSpPr>
        <p:spPr>
          <a:xfrm>
            <a:off x="11191006" y="162645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AA821C5F-E62B-373B-29D3-EBC976E70465}"/>
              </a:ext>
            </a:extLst>
          </p:cNvPr>
          <p:cNvSpPr/>
          <p:nvPr/>
        </p:nvSpPr>
        <p:spPr>
          <a:xfrm>
            <a:off x="10160492" y="212320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25D267C1-06AF-58A2-AB65-5BB0D055ED40}"/>
              </a:ext>
            </a:extLst>
          </p:cNvPr>
          <p:cNvSpPr/>
          <p:nvPr/>
        </p:nvSpPr>
        <p:spPr>
          <a:xfrm>
            <a:off x="10667320" y="213296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B71D59EB-5334-C044-C8CA-7C5D061488E3}"/>
              </a:ext>
            </a:extLst>
          </p:cNvPr>
          <p:cNvSpPr/>
          <p:nvPr/>
        </p:nvSpPr>
        <p:spPr>
          <a:xfrm>
            <a:off x="11208762" y="21595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380B2A0F-E48D-7880-E054-90A5DA4B82E4}"/>
              </a:ext>
            </a:extLst>
          </p:cNvPr>
          <p:cNvSpPr/>
          <p:nvPr/>
        </p:nvSpPr>
        <p:spPr>
          <a:xfrm>
            <a:off x="10315852" y="25849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Oval 28">
            <a:extLst>
              <a:ext uri="{FF2B5EF4-FFF2-40B4-BE49-F238E27FC236}">
                <a16:creationId xmlns:a16="http://schemas.microsoft.com/office/drawing/2014/main" id="{F40FADC7-7422-C5B7-85D2-E5661D43483D}"/>
              </a:ext>
            </a:extLst>
          </p:cNvPr>
          <p:cNvSpPr/>
          <p:nvPr/>
        </p:nvSpPr>
        <p:spPr>
          <a:xfrm>
            <a:off x="11060836" y="257833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Rectángulo 1">
            <a:extLst>
              <a:ext uri="{FF2B5EF4-FFF2-40B4-BE49-F238E27FC236}">
                <a16:creationId xmlns:a16="http://schemas.microsoft.com/office/drawing/2014/main" id="{3088A16F-3647-A22F-50AF-FA99FB498EA2}"/>
              </a:ext>
            </a:extLst>
          </p:cNvPr>
          <p:cNvSpPr/>
          <p:nvPr/>
        </p:nvSpPr>
        <p:spPr>
          <a:xfrm>
            <a:off x="10545939" y="71520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7BFD4F5-3B56-2C78-760A-851BEDEDB2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5" t="10507" r="7597" b="9702"/>
          <a:stretch/>
        </p:blipFill>
        <p:spPr>
          <a:xfrm>
            <a:off x="4494010" y="1620099"/>
            <a:ext cx="4973053" cy="2965142"/>
          </a:xfrm>
          <a:prstGeom prst="rect">
            <a:avLst/>
          </a:prstGeom>
        </p:spPr>
      </p:pic>
      <p:sp>
        <p:nvSpPr>
          <p:cNvPr id="4" name="CuadroTexto 4">
            <a:extLst>
              <a:ext uri="{FF2B5EF4-FFF2-40B4-BE49-F238E27FC236}">
                <a16:creationId xmlns:a16="http://schemas.microsoft.com/office/drawing/2014/main" id="{5C322F5B-9AAA-3C2B-7E36-EBEDF9DB303E}"/>
              </a:ext>
            </a:extLst>
          </p:cNvPr>
          <p:cNvSpPr txBox="1"/>
          <p:nvPr/>
        </p:nvSpPr>
        <p:spPr>
          <a:xfrm>
            <a:off x="5265511" y="4754303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Marseille11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12103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41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854285" y="388265"/>
            <a:ext cx="28680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Marseille11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Marseille11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29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42</a:t>
            </a:fld>
            <a:endParaRPr lang="es-CO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507437-80DA-8E8F-7014-F7898672ADAF}"/>
              </a:ext>
            </a:extLst>
          </p:cNvPr>
          <p:cNvGrpSpPr/>
          <p:nvPr/>
        </p:nvGrpSpPr>
        <p:grpSpPr>
          <a:xfrm>
            <a:off x="8064862" y="312810"/>
            <a:ext cx="2952326" cy="2785497"/>
            <a:chOff x="5463414" y="59134"/>
            <a:chExt cx="1265171" cy="11058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B0D12B-5B5B-F8A9-53B5-551E0890C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3414" y="59134"/>
              <a:ext cx="1265171" cy="1105884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DCD2EE-B63B-8563-DC10-A45D9027B30A}"/>
                </a:ext>
              </a:extLst>
            </p:cNvPr>
            <p:cNvSpPr/>
            <p:nvPr/>
          </p:nvSpPr>
          <p:spPr>
            <a:xfrm>
              <a:off x="6018365" y="338672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8887EB2-7825-D508-3BBD-B56D6704B3E7}"/>
                </a:ext>
              </a:extLst>
            </p:cNvPr>
            <p:cNvSpPr/>
            <p:nvPr/>
          </p:nvSpPr>
          <p:spPr>
            <a:xfrm>
              <a:off x="6008950" y="553544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95A01C-786F-E8D5-274A-E0C4F0041F3B}"/>
                </a:ext>
              </a:extLst>
            </p:cNvPr>
            <p:cNvSpPr/>
            <p:nvPr/>
          </p:nvSpPr>
          <p:spPr>
            <a:xfrm>
              <a:off x="6018365" y="768417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8C74F8-7FD9-CEBC-E80E-3D2299ABE23E}"/>
                </a:ext>
              </a:extLst>
            </p:cNvPr>
            <p:cNvSpPr/>
            <p:nvPr/>
          </p:nvSpPr>
          <p:spPr>
            <a:xfrm>
              <a:off x="5856820" y="945848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D0865B-DA20-203D-6BBB-5D81188FDEBB}"/>
                </a:ext>
              </a:extLst>
            </p:cNvPr>
            <p:cNvSpPr/>
            <p:nvPr/>
          </p:nvSpPr>
          <p:spPr>
            <a:xfrm>
              <a:off x="6194813" y="945848"/>
              <a:ext cx="138482" cy="6903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140384" y="534348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Marseille11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40F3EB7-31A0-1C62-B6C6-9D1F9B3D2C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11143" r="9248" b="9873"/>
          <a:stretch/>
        </p:blipFill>
        <p:spPr>
          <a:xfrm>
            <a:off x="4655977" y="534348"/>
            <a:ext cx="2880045" cy="1565002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83EBCF21-918E-E20C-F777-FF4C454200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2" t="11143" r="9077" b="10235"/>
          <a:stretch/>
        </p:blipFill>
        <p:spPr>
          <a:xfrm>
            <a:off x="4617209" y="2332261"/>
            <a:ext cx="2892807" cy="1532091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56768094-FB74-0383-13E4-E0B1C318FC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11143" r="9524" b="10235"/>
          <a:stretch/>
        </p:blipFill>
        <p:spPr>
          <a:xfrm>
            <a:off x="4629046" y="4429300"/>
            <a:ext cx="2892807" cy="1554270"/>
          </a:xfrm>
          <a:prstGeom prst="rect">
            <a:avLst/>
          </a:prstGeom>
        </p:spPr>
      </p:pic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87DDE985-2CE2-C891-37A0-560BE4E4D3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" t="11168" r="9641" b="10362"/>
          <a:stretch/>
        </p:blipFill>
        <p:spPr>
          <a:xfrm>
            <a:off x="1032993" y="5026015"/>
            <a:ext cx="3030582" cy="1577722"/>
          </a:xfrm>
          <a:prstGeom prst="rect">
            <a:avLst/>
          </a:prstGeom>
        </p:spPr>
      </p:pic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3554EA6A-CD86-5ADA-3B1D-7EB7712AF5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11374" r="9933" b="10841"/>
          <a:stretch/>
        </p:blipFill>
        <p:spPr>
          <a:xfrm>
            <a:off x="7700819" y="5026015"/>
            <a:ext cx="3030582" cy="1596747"/>
          </a:xfrm>
          <a:prstGeom prst="rect">
            <a:avLst/>
          </a:prstGeom>
        </p:spPr>
      </p:pic>
      <p:pic>
        <p:nvPicPr>
          <p:cNvPr id="30" name="Picture 29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D887E059-AF35-43D5-AEAB-2FCD8B9FCEA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6" t="11374" r="9080" b="9873"/>
          <a:stretch/>
        </p:blipFill>
        <p:spPr>
          <a:xfrm>
            <a:off x="7700819" y="3427067"/>
            <a:ext cx="3068140" cy="1463761"/>
          </a:xfrm>
          <a:prstGeom prst="rect">
            <a:avLst/>
          </a:prstGeom>
        </p:spPr>
      </p:pic>
      <p:pic>
        <p:nvPicPr>
          <p:cNvPr id="32" name="Picture 31" descr="Chart, line chart&#10;&#10;Description automatically generated">
            <a:extLst>
              <a:ext uri="{FF2B5EF4-FFF2-40B4-BE49-F238E27FC236}">
                <a16:creationId xmlns:a16="http://schemas.microsoft.com/office/drawing/2014/main" id="{3615D94A-6C7B-A081-7DBA-DA2072BF93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t="11375" r="9635" b="11107"/>
          <a:stretch/>
        </p:blipFill>
        <p:spPr>
          <a:xfrm>
            <a:off x="1028160" y="3374391"/>
            <a:ext cx="3034809" cy="142942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2315C81-0BAF-D03B-40C9-2FA78DCC790C}"/>
              </a:ext>
            </a:extLst>
          </p:cNvPr>
          <p:cNvSpPr txBox="1"/>
          <p:nvPr/>
        </p:nvSpPr>
        <p:spPr>
          <a:xfrm>
            <a:off x="678551" y="1309131"/>
            <a:ext cx="3660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Marseille11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vigilance task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520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14601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43</a:t>
            </a:fld>
            <a:endParaRPr lang="es-CO"/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A4452DA-02D5-55EA-8D62-A9C0434F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526984"/>
              </p:ext>
            </p:extLst>
          </p:nvPr>
        </p:nvGraphicFramePr>
        <p:xfrm>
          <a:off x="10338750" y="3521423"/>
          <a:ext cx="1193800" cy="1905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</a:tbl>
          </a:graphicData>
        </a:graphic>
      </p:graphicFrame>
      <p:pic>
        <p:nvPicPr>
          <p:cNvPr id="11" name="Picture 7">
            <a:extLst>
              <a:ext uri="{FF2B5EF4-FFF2-40B4-BE49-F238E27FC236}">
                <a16:creationId xmlns:a16="http://schemas.microsoft.com/office/drawing/2014/main" id="{0058B6B5-BEAA-6C2D-D73E-3489A3EE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874" y="437517"/>
            <a:ext cx="2676525" cy="2676525"/>
          </a:xfrm>
          <a:prstGeom prst="rect">
            <a:avLst/>
          </a:prstGeom>
        </p:spPr>
      </p:pic>
      <p:sp>
        <p:nvSpPr>
          <p:cNvPr id="12" name="Oval 15">
            <a:extLst>
              <a:ext uri="{FF2B5EF4-FFF2-40B4-BE49-F238E27FC236}">
                <a16:creationId xmlns:a16="http://schemas.microsoft.com/office/drawing/2014/main" id="{D92E4458-1B02-7490-EF2B-ADDD62B693E4}"/>
              </a:ext>
            </a:extLst>
          </p:cNvPr>
          <p:cNvSpPr/>
          <p:nvPr/>
        </p:nvSpPr>
        <p:spPr>
          <a:xfrm>
            <a:off x="10192268" y="16200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00D932D0-1C6E-443F-7298-DB95BFC0BC0F}"/>
              </a:ext>
            </a:extLst>
          </p:cNvPr>
          <p:cNvSpPr/>
          <p:nvPr/>
        </p:nvSpPr>
        <p:spPr>
          <a:xfrm>
            <a:off x="10672403" y="164057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A7761EA9-8848-4DDA-6EF9-560EFF5E56B8}"/>
              </a:ext>
            </a:extLst>
          </p:cNvPr>
          <p:cNvSpPr/>
          <p:nvPr/>
        </p:nvSpPr>
        <p:spPr>
          <a:xfrm>
            <a:off x="11191006" y="162645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AA821C5F-E62B-373B-29D3-EBC976E70465}"/>
              </a:ext>
            </a:extLst>
          </p:cNvPr>
          <p:cNvSpPr/>
          <p:nvPr/>
        </p:nvSpPr>
        <p:spPr>
          <a:xfrm>
            <a:off x="10160492" y="212320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25D267C1-06AF-58A2-AB65-5BB0D055ED40}"/>
              </a:ext>
            </a:extLst>
          </p:cNvPr>
          <p:cNvSpPr/>
          <p:nvPr/>
        </p:nvSpPr>
        <p:spPr>
          <a:xfrm>
            <a:off x="10667320" y="213296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B71D59EB-5334-C044-C8CA-7C5D061488E3}"/>
              </a:ext>
            </a:extLst>
          </p:cNvPr>
          <p:cNvSpPr/>
          <p:nvPr/>
        </p:nvSpPr>
        <p:spPr>
          <a:xfrm>
            <a:off x="11208762" y="21595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380B2A0F-E48D-7880-E054-90A5DA4B82E4}"/>
              </a:ext>
            </a:extLst>
          </p:cNvPr>
          <p:cNvSpPr/>
          <p:nvPr/>
        </p:nvSpPr>
        <p:spPr>
          <a:xfrm>
            <a:off x="10315852" y="25849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Oval 28">
            <a:extLst>
              <a:ext uri="{FF2B5EF4-FFF2-40B4-BE49-F238E27FC236}">
                <a16:creationId xmlns:a16="http://schemas.microsoft.com/office/drawing/2014/main" id="{F40FADC7-7422-C5B7-85D2-E5661D43483D}"/>
              </a:ext>
            </a:extLst>
          </p:cNvPr>
          <p:cNvSpPr/>
          <p:nvPr/>
        </p:nvSpPr>
        <p:spPr>
          <a:xfrm>
            <a:off x="11060836" y="257833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Rectángulo 1">
            <a:extLst>
              <a:ext uri="{FF2B5EF4-FFF2-40B4-BE49-F238E27FC236}">
                <a16:creationId xmlns:a16="http://schemas.microsoft.com/office/drawing/2014/main" id="{3088A16F-3647-A22F-50AF-FA99FB498EA2}"/>
              </a:ext>
            </a:extLst>
          </p:cNvPr>
          <p:cNvSpPr/>
          <p:nvPr/>
        </p:nvSpPr>
        <p:spPr>
          <a:xfrm>
            <a:off x="10545939" y="71520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16">
            <a:extLst>
              <a:ext uri="{FF2B5EF4-FFF2-40B4-BE49-F238E27FC236}">
                <a16:creationId xmlns:a16="http://schemas.microsoft.com/office/drawing/2014/main" id="{FE603029-14F7-EFA1-C8FF-C14BFCB41CE4}"/>
              </a:ext>
            </a:extLst>
          </p:cNvPr>
          <p:cNvSpPr/>
          <p:nvPr/>
        </p:nvSpPr>
        <p:spPr>
          <a:xfrm>
            <a:off x="9760596" y="220363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Oval 16">
            <a:extLst>
              <a:ext uri="{FF2B5EF4-FFF2-40B4-BE49-F238E27FC236}">
                <a16:creationId xmlns:a16="http://schemas.microsoft.com/office/drawing/2014/main" id="{6DBD24F8-23D0-4B88-5F10-CCC67F098A65}"/>
              </a:ext>
            </a:extLst>
          </p:cNvPr>
          <p:cNvSpPr/>
          <p:nvPr/>
        </p:nvSpPr>
        <p:spPr>
          <a:xfrm>
            <a:off x="9678288" y="15429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 16">
            <a:extLst>
              <a:ext uri="{FF2B5EF4-FFF2-40B4-BE49-F238E27FC236}">
                <a16:creationId xmlns:a16="http://schemas.microsoft.com/office/drawing/2014/main" id="{02E2641C-4A19-DF30-DF57-9BC60912514B}"/>
              </a:ext>
            </a:extLst>
          </p:cNvPr>
          <p:cNvSpPr/>
          <p:nvPr/>
        </p:nvSpPr>
        <p:spPr>
          <a:xfrm>
            <a:off x="9923523" y="99440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16">
            <a:extLst>
              <a:ext uri="{FF2B5EF4-FFF2-40B4-BE49-F238E27FC236}">
                <a16:creationId xmlns:a16="http://schemas.microsoft.com/office/drawing/2014/main" id="{22480519-B2EB-2473-24FE-00AEC6DFF556}"/>
              </a:ext>
            </a:extLst>
          </p:cNvPr>
          <p:cNvSpPr/>
          <p:nvPr/>
        </p:nvSpPr>
        <p:spPr>
          <a:xfrm>
            <a:off x="10160492" y="11401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6">
            <a:extLst>
              <a:ext uri="{FF2B5EF4-FFF2-40B4-BE49-F238E27FC236}">
                <a16:creationId xmlns:a16="http://schemas.microsoft.com/office/drawing/2014/main" id="{C0609C06-6292-609A-CB6D-CE575CAAC38A}"/>
              </a:ext>
            </a:extLst>
          </p:cNvPr>
          <p:cNvSpPr/>
          <p:nvPr/>
        </p:nvSpPr>
        <p:spPr>
          <a:xfrm>
            <a:off x="10399457" y="694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6">
            <a:extLst>
              <a:ext uri="{FF2B5EF4-FFF2-40B4-BE49-F238E27FC236}">
                <a16:creationId xmlns:a16="http://schemas.microsoft.com/office/drawing/2014/main" id="{0FB74C9C-F38F-EBC5-62BB-7C19A7E2B097}"/>
              </a:ext>
            </a:extLst>
          </p:cNvPr>
          <p:cNvSpPr/>
          <p:nvPr/>
        </p:nvSpPr>
        <p:spPr>
          <a:xfrm>
            <a:off x="10639136" y="110871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F5DB3806-99B3-35CD-A9D1-E9DD797E0651}"/>
              </a:ext>
            </a:extLst>
          </p:cNvPr>
          <p:cNvSpPr/>
          <p:nvPr/>
        </p:nvSpPr>
        <p:spPr>
          <a:xfrm>
            <a:off x="10937092" y="68219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16">
            <a:extLst>
              <a:ext uri="{FF2B5EF4-FFF2-40B4-BE49-F238E27FC236}">
                <a16:creationId xmlns:a16="http://schemas.microsoft.com/office/drawing/2014/main" id="{D91BB043-5A6A-22BA-1E16-88B8F1408F01}"/>
              </a:ext>
            </a:extLst>
          </p:cNvPr>
          <p:cNvSpPr/>
          <p:nvPr/>
        </p:nvSpPr>
        <p:spPr>
          <a:xfrm>
            <a:off x="11230056" y="112798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 16">
            <a:extLst>
              <a:ext uri="{FF2B5EF4-FFF2-40B4-BE49-F238E27FC236}">
                <a16:creationId xmlns:a16="http://schemas.microsoft.com/office/drawing/2014/main" id="{FCDEF185-606D-A96F-CB9F-44C1F6E9E5B7}"/>
              </a:ext>
            </a:extLst>
          </p:cNvPr>
          <p:cNvSpPr/>
          <p:nvPr/>
        </p:nvSpPr>
        <p:spPr>
          <a:xfrm>
            <a:off x="11432486" y="96089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2853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44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507236" y="388265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Thessaloniki26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515CF66-EEBE-1D88-8C49-C5C071A0B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78" y="1600936"/>
            <a:ext cx="10250444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63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14601" y="-5606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45</a:t>
            </a:fld>
            <a:endParaRPr lang="es-CO"/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A4452DA-02D5-55EA-8D62-A9C0434F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192650"/>
              </p:ext>
            </p:extLst>
          </p:nvPr>
        </p:nvGraphicFramePr>
        <p:xfrm>
          <a:off x="10338750" y="3521423"/>
          <a:ext cx="1193800" cy="1714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</a:tbl>
          </a:graphicData>
        </a:graphic>
      </p:graphicFrame>
      <p:pic>
        <p:nvPicPr>
          <p:cNvPr id="11" name="Picture 7">
            <a:extLst>
              <a:ext uri="{FF2B5EF4-FFF2-40B4-BE49-F238E27FC236}">
                <a16:creationId xmlns:a16="http://schemas.microsoft.com/office/drawing/2014/main" id="{0058B6B5-BEAA-6C2D-D73E-3489A3EE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874" y="437517"/>
            <a:ext cx="2676525" cy="2676525"/>
          </a:xfrm>
          <a:prstGeom prst="rect">
            <a:avLst/>
          </a:prstGeom>
        </p:spPr>
      </p:pic>
      <p:sp>
        <p:nvSpPr>
          <p:cNvPr id="12" name="Oval 15">
            <a:extLst>
              <a:ext uri="{FF2B5EF4-FFF2-40B4-BE49-F238E27FC236}">
                <a16:creationId xmlns:a16="http://schemas.microsoft.com/office/drawing/2014/main" id="{D92E4458-1B02-7490-EF2B-ADDD62B693E4}"/>
              </a:ext>
            </a:extLst>
          </p:cNvPr>
          <p:cNvSpPr/>
          <p:nvPr/>
        </p:nvSpPr>
        <p:spPr>
          <a:xfrm>
            <a:off x="10192268" y="16200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00D932D0-1C6E-443F-7298-DB95BFC0BC0F}"/>
              </a:ext>
            </a:extLst>
          </p:cNvPr>
          <p:cNvSpPr/>
          <p:nvPr/>
        </p:nvSpPr>
        <p:spPr>
          <a:xfrm>
            <a:off x="10672403" y="164057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A7761EA9-8848-4DDA-6EF9-560EFF5E56B8}"/>
              </a:ext>
            </a:extLst>
          </p:cNvPr>
          <p:cNvSpPr/>
          <p:nvPr/>
        </p:nvSpPr>
        <p:spPr>
          <a:xfrm>
            <a:off x="11191006" y="162645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AA821C5F-E62B-373B-29D3-EBC976E70465}"/>
              </a:ext>
            </a:extLst>
          </p:cNvPr>
          <p:cNvSpPr/>
          <p:nvPr/>
        </p:nvSpPr>
        <p:spPr>
          <a:xfrm>
            <a:off x="10160492" y="212320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25D267C1-06AF-58A2-AB65-5BB0D055ED40}"/>
              </a:ext>
            </a:extLst>
          </p:cNvPr>
          <p:cNvSpPr/>
          <p:nvPr/>
        </p:nvSpPr>
        <p:spPr>
          <a:xfrm>
            <a:off x="10667320" y="213296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B71D59EB-5334-C044-C8CA-7C5D061488E3}"/>
              </a:ext>
            </a:extLst>
          </p:cNvPr>
          <p:cNvSpPr/>
          <p:nvPr/>
        </p:nvSpPr>
        <p:spPr>
          <a:xfrm>
            <a:off x="11208762" y="21595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380B2A0F-E48D-7880-E054-90A5DA4B82E4}"/>
              </a:ext>
            </a:extLst>
          </p:cNvPr>
          <p:cNvSpPr/>
          <p:nvPr/>
        </p:nvSpPr>
        <p:spPr>
          <a:xfrm>
            <a:off x="10315852" y="25849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Oval 28">
            <a:extLst>
              <a:ext uri="{FF2B5EF4-FFF2-40B4-BE49-F238E27FC236}">
                <a16:creationId xmlns:a16="http://schemas.microsoft.com/office/drawing/2014/main" id="{F40FADC7-7422-C5B7-85D2-E5661D43483D}"/>
              </a:ext>
            </a:extLst>
          </p:cNvPr>
          <p:cNvSpPr/>
          <p:nvPr/>
        </p:nvSpPr>
        <p:spPr>
          <a:xfrm>
            <a:off x="11060836" y="257833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Rectángulo 1">
            <a:extLst>
              <a:ext uri="{FF2B5EF4-FFF2-40B4-BE49-F238E27FC236}">
                <a16:creationId xmlns:a16="http://schemas.microsoft.com/office/drawing/2014/main" id="{3088A16F-3647-A22F-50AF-FA99FB498EA2}"/>
              </a:ext>
            </a:extLst>
          </p:cNvPr>
          <p:cNvSpPr/>
          <p:nvPr/>
        </p:nvSpPr>
        <p:spPr>
          <a:xfrm>
            <a:off x="10545939" y="71520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16">
            <a:extLst>
              <a:ext uri="{FF2B5EF4-FFF2-40B4-BE49-F238E27FC236}">
                <a16:creationId xmlns:a16="http://schemas.microsoft.com/office/drawing/2014/main" id="{FE603029-14F7-EFA1-C8FF-C14BFCB41CE4}"/>
              </a:ext>
            </a:extLst>
          </p:cNvPr>
          <p:cNvSpPr/>
          <p:nvPr/>
        </p:nvSpPr>
        <p:spPr>
          <a:xfrm>
            <a:off x="9760596" y="220363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Oval 16">
            <a:extLst>
              <a:ext uri="{FF2B5EF4-FFF2-40B4-BE49-F238E27FC236}">
                <a16:creationId xmlns:a16="http://schemas.microsoft.com/office/drawing/2014/main" id="{6DBD24F8-23D0-4B88-5F10-CCC67F098A65}"/>
              </a:ext>
            </a:extLst>
          </p:cNvPr>
          <p:cNvSpPr/>
          <p:nvPr/>
        </p:nvSpPr>
        <p:spPr>
          <a:xfrm>
            <a:off x="9678288" y="15429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 16">
            <a:extLst>
              <a:ext uri="{FF2B5EF4-FFF2-40B4-BE49-F238E27FC236}">
                <a16:creationId xmlns:a16="http://schemas.microsoft.com/office/drawing/2014/main" id="{02E2641C-4A19-DF30-DF57-9BC60912514B}"/>
              </a:ext>
            </a:extLst>
          </p:cNvPr>
          <p:cNvSpPr/>
          <p:nvPr/>
        </p:nvSpPr>
        <p:spPr>
          <a:xfrm>
            <a:off x="9923523" y="99440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16">
            <a:extLst>
              <a:ext uri="{FF2B5EF4-FFF2-40B4-BE49-F238E27FC236}">
                <a16:creationId xmlns:a16="http://schemas.microsoft.com/office/drawing/2014/main" id="{22480519-B2EB-2473-24FE-00AEC6DFF556}"/>
              </a:ext>
            </a:extLst>
          </p:cNvPr>
          <p:cNvSpPr/>
          <p:nvPr/>
        </p:nvSpPr>
        <p:spPr>
          <a:xfrm>
            <a:off x="10160492" y="11401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6">
            <a:extLst>
              <a:ext uri="{FF2B5EF4-FFF2-40B4-BE49-F238E27FC236}">
                <a16:creationId xmlns:a16="http://schemas.microsoft.com/office/drawing/2014/main" id="{C0609C06-6292-609A-CB6D-CE575CAAC38A}"/>
              </a:ext>
            </a:extLst>
          </p:cNvPr>
          <p:cNvSpPr/>
          <p:nvPr/>
        </p:nvSpPr>
        <p:spPr>
          <a:xfrm>
            <a:off x="10399457" y="694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6">
            <a:extLst>
              <a:ext uri="{FF2B5EF4-FFF2-40B4-BE49-F238E27FC236}">
                <a16:creationId xmlns:a16="http://schemas.microsoft.com/office/drawing/2014/main" id="{0FB74C9C-F38F-EBC5-62BB-7C19A7E2B097}"/>
              </a:ext>
            </a:extLst>
          </p:cNvPr>
          <p:cNvSpPr/>
          <p:nvPr/>
        </p:nvSpPr>
        <p:spPr>
          <a:xfrm>
            <a:off x="10639136" y="110871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F5DB3806-99B3-35CD-A9D1-E9DD797E0651}"/>
              </a:ext>
            </a:extLst>
          </p:cNvPr>
          <p:cNvSpPr/>
          <p:nvPr/>
        </p:nvSpPr>
        <p:spPr>
          <a:xfrm>
            <a:off x="10937092" y="68219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16">
            <a:extLst>
              <a:ext uri="{FF2B5EF4-FFF2-40B4-BE49-F238E27FC236}">
                <a16:creationId xmlns:a16="http://schemas.microsoft.com/office/drawing/2014/main" id="{D91BB043-5A6A-22BA-1E16-88B8F1408F01}"/>
              </a:ext>
            </a:extLst>
          </p:cNvPr>
          <p:cNvSpPr/>
          <p:nvPr/>
        </p:nvSpPr>
        <p:spPr>
          <a:xfrm>
            <a:off x="11230056" y="112798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 16">
            <a:extLst>
              <a:ext uri="{FF2B5EF4-FFF2-40B4-BE49-F238E27FC236}">
                <a16:creationId xmlns:a16="http://schemas.microsoft.com/office/drawing/2014/main" id="{FCDEF185-606D-A96F-CB9F-44C1F6E9E5B7}"/>
              </a:ext>
            </a:extLst>
          </p:cNvPr>
          <p:cNvSpPr/>
          <p:nvPr/>
        </p:nvSpPr>
        <p:spPr>
          <a:xfrm>
            <a:off x="11432486" y="96089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4042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46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37606" y="388265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Genova03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8C5AD7-6A35-6A44-89FA-656B80B3F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75" y="1600936"/>
            <a:ext cx="8714249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82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5897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Brescia33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47</a:t>
            </a:fld>
            <a:endParaRPr lang="es-CO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D6E677D-92A5-9A0E-AB7D-36CA8272E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9" t="11345" r="8793" b="10170"/>
          <a:stretch/>
        </p:blipFill>
        <p:spPr>
          <a:xfrm>
            <a:off x="2541418" y="1158013"/>
            <a:ext cx="6537047" cy="419442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E1BBB3C-591D-5269-A0DF-76A7CD4CD2C1}"/>
              </a:ext>
            </a:extLst>
          </p:cNvPr>
          <p:cNvGrpSpPr/>
          <p:nvPr/>
        </p:nvGrpSpPr>
        <p:grpSpPr>
          <a:xfrm>
            <a:off x="9444453" y="83257"/>
            <a:ext cx="2676525" cy="3042522"/>
            <a:chOff x="9515475" y="3363161"/>
            <a:chExt cx="2676525" cy="30425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5C91295-BFEC-AACE-8D7C-CCCDEB89F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9" name="Oval 15">
              <a:extLst>
                <a:ext uri="{FF2B5EF4-FFF2-40B4-BE49-F238E27FC236}">
                  <a16:creationId xmlns:a16="http://schemas.microsoft.com/office/drawing/2014/main" id="{443582B1-DA85-ED8A-9594-77F902DE3B9E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16">
              <a:extLst>
                <a:ext uri="{FF2B5EF4-FFF2-40B4-BE49-F238E27FC236}">
                  <a16:creationId xmlns:a16="http://schemas.microsoft.com/office/drawing/2014/main" id="{7EBE4226-468D-051E-4EE1-CB17075DB04B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17">
              <a:extLst>
                <a:ext uri="{FF2B5EF4-FFF2-40B4-BE49-F238E27FC236}">
                  <a16:creationId xmlns:a16="http://schemas.microsoft.com/office/drawing/2014/main" id="{9717636D-D9CC-B827-D35D-F7A977043C36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3">
              <a:extLst>
                <a:ext uri="{FF2B5EF4-FFF2-40B4-BE49-F238E27FC236}">
                  <a16:creationId xmlns:a16="http://schemas.microsoft.com/office/drawing/2014/main" id="{C80F5702-BB46-399A-6435-C205956B24E4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4">
              <a:extLst>
                <a:ext uri="{FF2B5EF4-FFF2-40B4-BE49-F238E27FC236}">
                  <a16:creationId xmlns:a16="http://schemas.microsoft.com/office/drawing/2014/main" id="{D3B9864A-E811-E9E9-5ADB-292EF26C1F34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5">
              <a:extLst>
                <a:ext uri="{FF2B5EF4-FFF2-40B4-BE49-F238E27FC236}">
                  <a16:creationId xmlns:a16="http://schemas.microsoft.com/office/drawing/2014/main" id="{AB188C7E-29BF-0697-097B-D2AAC49FB05B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Oval 27">
              <a:extLst>
                <a:ext uri="{FF2B5EF4-FFF2-40B4-BE49-F238E27FC236}">
                  <a16:creationId xmlns:a16="http://schemas.microsoft.com/office/drawing/2014/main" id="{36B3A175-CFBE-C55B-E47E-C965B43BB963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Oval 28">
              <a:extLst>
                <a:ext uri="{FF2B5EF4-FFF2-40B4-BE49-F238E27FC236}">
                  <a16:creationId xmlns:a16="http://schemas.microsoft.com/office/drawing/2014/main" id="{5EFC8E69-F0C8-0E8F-9054-D4D26D6C75EA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7" name="Rectángulo 1">
              <a:extLst>
                <a:ext uri="{FF2B5EF4-FFF2-40B4-BE49-F238E27FC236}">
                  <a16:creationId xmlns:a16="http://schemas.microsoft.com/office/drawing/2014/main" id="{5AF43792-9E1D-7F52-FBA1-5104E484945B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" name="CuadroTexto 4">
            <a:extLst>
              <a:ext uri="{FF2B5EF4-FFF2-40B4-BE49-F238E27FC236}">
                <a16:creationId xmlns:a16="http://schemas.microsoft.com/office/drawing/2014/main" id="{2B9997E1-31C7-50FD-4839-CC72BF046D3E}"/>
              </a:ext>
            </a:extLst>
          </p:cNvPr>
          <p:cNvSpPr txBox="1"/>
          <p:nvPr/>
        </p:nvSpPr>
        <p:spPr>
          <a:xfrm>
            <a:off x="2932420" y="5606559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Brescia33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9250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48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92044" y="388265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Brescia33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Brescia33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1BE08DE-D0BB-4944-A269-184200B8E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55" y="1430378"/>
            <a:ext cx="8577089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40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49</a:t>
            </a:fld>
            <a:endParaRPr lang="es-CO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AB1DD0-E752-2CA6-A65F-FA93238B0714}"/>
              </a:ext>
            </a:extLst>
          </p:cNvPr>
          <p:cNvGrpSpPr/>
          <p:nvPr/>
        </p:nvGrpSpPr>
        <p:grpSpPr>
          <a:xfrm>
            <a:off x="9436538" y="67369"/>
            <a:ext cx="2676525" cy="3042522"/>
            <a:chOff x="9515475" y="3363161"/>
            <a:chExt cx="2676525" cy="3042522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F2C0F82D-81B5-BA8B-34B1-A14C1307E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D1861268-5714-66B8-E272-45093FB77F75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FF0DACAE-FEA5-8361-0F06-8F5F36859D8B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E001B417-B19F-1A3C-5542-9D84159C145A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23">
              <a:extLst>
                <a:ext uri="{FF2B5EF4-FFF2-40B4-BE49-F238E27FC236}">
                  <a16:creationId xmlns:a16="http://schemas.microsoft.com/office/drawing/2014/main" id="{A9F2AF44-F79C-C692-C484-DE3EFAD0F322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60C663E0-50DB-FE2D-19CA-8C0FEF998C58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5">
              <a:extLst>
                <a:ext uri="{FF2B5EF4-FFF2-40B4-BE49-F238E27FC236}">
                  <a16:creationId xmlns:a16="http://schemas.microsoft.com/office/drawing/2014/main" id="{E75F15F4-D6DC-6281-D40C-549A3B543950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7">
              <a:extLst>
                <a:ext uri="{FF2B5EF4-FFF2-40B4-BE49-F238E27FC236}">
                  <a16:creationId xmlns:a16="http://schemas.microsoft.com/office/drawing/2014/main" id="{5609AF1C-400F-0018-15AA-2F72412A20AD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8">
              <a:extLst>
                <a:ext uri="{FF2B5EF4-FFF2-40B4-BE49-F238E27FC236}">
                  <a16:creationId xmlns:a16="http://schemas.microsoft.com/office/drawing/2014/main" id="{50D3E8C8-96A8-F6D7-5015-50D3B5A29DE6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ctángulo 1">
              <a:extLst>
                <a:ext uri="{FF2B5EF4-FFF2-40B4-BE49-F238E27FC236}">
                  <a16:creationId xmlns:a16="http://schemas.microsoft.com/office/drawing/2014/main" id="{3FF97CE7-A0B2-4F76-C209-F02E67615D4A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A272CC83-8737-586E-9403-0FD5501534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t="10921" r="9005" b="10007"/>
          <a:stretch/>
        </p:blipFill>
        <p:spPr>
          <a:xfrm>
            <a:off x="2636668" y="1340528"/>
            <a:ext cx="6759367" cy="422577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7DDCB81-D34B-C468-CAC4-728C85425186}"/>
              </a:ext>
            </a:extLst>
          </p:cNvPr>
          <p:cNvSpPr txBox="1"/>
          <p:nvPr/>
        </p:nvSpPr>
        <p:spPr>
          <a:xfrm>
            <a:off x="3118840" y="5517472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Genova05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6067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">
            <a:extLst>
              <a:ext uri="{FF2B5EF4-FFF2-40B4-BE49-F238E27FC236}">
                <a16:creationId xmlns:a16="http://schemas.microsoft.com/office/drawing/2014/main" id="{E1096427-20B2-6637-23ED-C67382FB0F25}"/>
              </a:ext>
            </a:extLst>
          </p:cNvPr>
          <p:cNvSpPr/>
          <p:nvPr/>
        </p:nvSpPr>
        <p:spPr>
          <a:xfrm>
            <a:off x="5382150" y="0"/>
            <a:ext cx="14276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Progress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90E3E690-085D-ACAE-CBA6-D3CE0BEF8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391857"/>
              </p:ext>
            </p:extLst>
          </p:nvPr>
        </p:nvGraphicFramePr>
        <p:xfrm>
          <a:off x="724646" y="727407"/>
          <a:ext cx="10742706" cy="63130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0451">
                  <a:extLst>
                    <a:ext uri="{9D8B030D-6E8A-4147-A177-3AD203B41FA5}">
                      <a16:colId xmlns:a16="http://schemas.microsoft.com/office/drawing/2014/main" val="2722953554"/>
                    </a:ext>
                  </a:extLst>
                </a:gridCol>
                <a:gridCol w="1124748">
                  <a:extLst>
                    <a:ext uri="{9D8B030D-6E8A-4147-A177-3AD203B41FA5}">
                      <a16:colId xmlns:a16="http://schemas.microsoft.com/office/drawing/2014/main" val="893346965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2742383295"/>
                    </a:ext>
                  </a:extLst>
                </a:gridCol>
                <a:gridCol w="1269507">
                  <a:extLst>
                    <a:ext uri="{9D8B030D-6E8A-4147-A177-3AD203B41FA5}">
                      <a16:colId xmlns:a16="http://schemas.microsoft.com/office/drawing/2014/main" val="2688505493"/>
                    </a:ext>
                  </a:extLst>
                </a:gridCol>
                <a:gridCol w="1571347">
                  <a:extLst>
                    <a:ext uri="{9D8B030D-6E8A-4147-A177-3AD203B41FA5}">
                      <a16:colId xmlns:a16="http://schemas.microsoft.com/office/drawing/2014/main" val="230621591"/>
                    </a:ext>
                  </a:extLst>
                </a:gridCol>
                <a:gridCol w="3592859">
                  <a:extLst>
                    <a:ext uri="{9D8B030D-6E8A-4147-A177-3AD203B41FA5}">
                      <a16:colId xmlns:a16="http://schemas.microsoft.com/office/drawing/2014/main" val="1215542095"/>
                    </a:ext>
                  </a:extLst>
                </a:gridCol>
              </a:tblGrid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SBJ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Last analysis performed 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Diagnosis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651548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01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1705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17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10838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20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41809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23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038884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26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(AD+LBD)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747139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Genova 02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874508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Genova 09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38389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Lille 04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009922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Marseille 01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57794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Marseille 11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53894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Thessaloniki</a:t>
                      </a:r>
                      <a:r>
                        <a:rPr lang="it-IT" dirty="0"/>
                        <a:t> 17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939270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2672237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61E41-DE3D-E916-48C8-EB016917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7080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50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37605" y="388265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Genova05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B45F4DF-D716-BEF8-EEBC-8A7C6087A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57" y="1560783"/>
            <a:ext cx="8549657" cy="4389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CCCE0-6AB4-C92F-19AB-B837CE803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1154345"/>
            <a:ext cx="2676525" cy="26765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FE6FB1B-58A5-6EC5-DF1D-F086A86D44B2}"/>
              </a:ext>
            </a:extLst>
          </p:cNvPr>
          <p:cNvSpPr/>
          <p:nvPr/>
        </p:nvSpPr>
        <p:spPr>
          <a:xfrm>
            <a:off x="10172700" y="28717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928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95445" y="13964"/>
            <a:ext cx="23105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Leipzig01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51</a:t>
            </a:fld>
            <a:endParaRPr lang="es-CO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EA32C5F-50E6-32DD-BC7C-F66D51C16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11087" r="8945" b="10174"/>
          <a:stretch/>
        </p:blipFill>
        <p:spPr>
          <a:xfrm>
            <a:off x="2894263" y="1324992"/>
            <a:ext cx="6394651" cy="42080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174EFE0-1F66-BEA3-D963-82C50EABCB6C}"/>
              </a:ext>
            </a:extLst>
          </p:cNvPr>
          <p:cNvGrpSpPr/>
          <p:nvPr/>
        </p:nvGrpSpPr>
        <p:grpSpPr>
          <a:xfrm>
            <a:off x="9436538" y="67369"/>
            <a:ext cx="2676525" cy="3042522"/>
            <a:chOff x="9515475" y="3363161"/>
            <a:chExt cx="2676525" cy="30425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340337-6158-6FF7-B0FE-42B5F1CD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9" name="Oval 15">
              <a:extLst>
                <a:ext uri="{FF2B5EF4-FFF2-40B4-BE49-F238E27FC236}">
                  <a16:creationId xmlns:a16="http://schemas.microsoft.com/office/drawing/2014/main" id="{4A1FF62E-9D7F-003C-1886-14526E364574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16">
              <a:extLst>
                <a:ext uri="{FF2B5EF4-FFF2-40B4-BE49-F238E27FC236}">
                  <a16:creationId xmlns:a16="http://schemas.microsoft.com/office/drawing/2014/main" id="{37A5EB29-7611-DAEC-A4C5-DA9B91A8D696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17">
              <a:extLst>
                <a:ext uri="{FF2B5EF4-FFF2-40B4-BE49-F238E27FC236}">
                  <a16:creationId xmlns:a16="http://schemas.microsoft.com/office/drawing/2014/main" id="{4CD297B0-D2F5-DE27-C975-56B18E16D812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3">
              <a:extLst>
                <a:ext uri="{FF2B5EF4-FFF2-40B4-BE49-F238E27FC236}">
                  <a16:creationId xmlns:a16="http://schemas.microsoft.com/office/drawing/2014/main" id="{D988B21A-4B2C-2E0C-5659-07EBAC5CFF83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4">
              <a:extLst>
                <a:ext uri="{FF2B5EF4-FFF2-40B4-BE49-F238E27FC236}">
                  <a16:creationId xmlns:a16="http://schemas.microsoft.com/office/drawing/2014/main" id="{90609F12-721B-2DDA-E224-D72FD1538C8F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5">
              <a:extLst>
                <a:ext uri="{FF2B5EF4-FFF2-40B4-BE49-F238E27FC236}">
                  <a16:creationId xmlns:a16="http://schemas.microsoft.com/office/drawing/2014/main" id="{3B888214-833F-2AFB-372D-BB25AE081E83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Oval 27">
              <a:extLst>
                <a:ext uri="{FF2B5EF4-FFF2-40B4-BE49-F238E27FC236}">
                  <a16:creationId xmlns:a16="http://schemas.microsoft.com/office/drawing/2014/main" id="{1B9D2C1E-754B-5C00-F8B5-901D8D9D3A04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Oval 28">
              <a:extLst>
                <a:ext uri="{FF2B5EF4-FFF2-40B4-BE49-F238E27FC236}">
                  <a16:creationId xmlns:a16="http://schemas.microsoft.com/office/drawing/2014/main" id="{90B0137B-FC1E-686F-BE00-51BC3A2F0CB2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7" name="Rectángulo 1">
              <a:extLst>
                <a:ext uri="{FF2B5EF4-FFF2-40B4-BE49-F238E27FC236}">
                  <a16:creationId xmlns:a16="http://schemas.microsoft.com/office/drawing/2014/main" id="{387F5D4F-4DE2-0F83-B604-64A3D7D2F7DF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" name="CuadroTexto 4">
            <a:extLst>
              <a:ext uri="{FF2B5EF4-FFF2-40B4-BE49-F238E27FC236}">
                <a16:creationId xmlns:a16="http://schemas.microsoft.com/office/drawing/2014/main" id="{45FE2482-FBF3-FAE5-9F21-58296D101BC7}"/>
              </a:ext>
            </a:extLst>
          </p:cNvPr>
          <p:cNvSpPr txBox="1"/>
          <p:nvPr/>
        </p:nvSpPr>
        <p:spPr>
          <a:xfrm>
            <a:off x="3225383" y="5586211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Leipzig01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3313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52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133047" y="388265"/>
            <a:ext cx="23105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Leipzig01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Leipzig01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486EE4A-7392-A875-F4A6-C6E5A10A3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44" y="1600936"/>
            <a:ext cx="8311912" cy="438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E4B79-5E73-BD16-DCBD-05F96DA00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1234651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8280175-03FE-877B-FDD3-A8C3C7B2C336}"/>
              </a:ext>
            </a:extLst>
          </p:cNvPr>
          <p:cNvSpPr/>
          <p:nvPr/>
        </p:nvSpPr>
        <p:spPr>
          <a:xfrm>
            <a:off x="10186640" y="293568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9304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-18484"/>
            <a:ext cx="28680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53</a:t>
            </a:fld>
            <a:endParaRPr lang="es-CO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3F9C6A-4800-087A-C733-1FB3D63DC092}"/>
              </a:ext>
            </a:extLst>
          </p:cNvPr>
          <p:cNvGrpSpPr/>
          <p:nvPr/>
        </p:nvGrpSpPr>
        <p:grpSpPr>
          <a:xfrm>
            <a:off x="9515475" y="-18484"/>
            <a:ext cx="2676525" cy="3042522"/>
            <a:chOff x="9515475" y="3363161"/>
            <a:chExt cx="2676525" cy="3042522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7049048A-61FB-6856-8278-E8A7F95F1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9EA5B60E-639A-1989-7506-DF24546791D4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BD310F7C-7B98-7F5D-83EA-131478DC48F3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7A332FC4-4183-FAAB-B1E1-44717B4BF129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23">
              <a:extLst>
                <a:ext uri="{FF2B5EF4-FFF2-40B4-BE49-F238E27FC236}">
                  <a16:creationId xmlns:a16="http://schemas.microsoft.com/office/drawing/2014/main" id="{C72ED104-0A20-52D8-197F-518980D543BC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E98AFAF4-E2AE-22FE-7A35-908A7464A0C0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5">
              <a:extLst>
                <a:ext uri="{FF2B5EF4-FFF2-40B4-BE49-F238E27FC236}">
                  <a16:creationId xmlns:a16="http://schemas.microsoft.com/office/drawing/2014/main" id="{29D7365F-2994-994D-EB51-80C154D67D4A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7">
              <a:extLst>
                <a:ext uri="{FF2B5EF4-FFF2-40B4-BE49-F238E27FC236}">
                  <a16:creationId xmlns:a16="http://schemas.microsoft.com/office/drawing/2014/main" id="{FEE7ABC9-A53E-90CD-05CB-E876D580CE95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8">
              <a:extLst>
                <a:ext uri="{FF2B5EF4-FFF2-40B4-BE49-F238E27FC236}">
                  <a16:creationId xmlns:a16="http://schemas.microsoft.com/office/drawing/2014/main" id="{BE479201-7FB7-37B1-387F-A89AC0C263C6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ctángulo 1">
              <a:extLst>
                <a:ext uri="{FF2B5EF4-FFF2-40B4-BE49-F238E27FC236}">
                  <a16:creationId xmlns:a16="http://schemas.microsoft.com/office/drawing/2014/main" id="{356F6FF3-0165-DE24-8FDC-E76E3C89B1C6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5E7B714E-BAA3-1627-055F-1BC0B505D3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t="11087" r="9551" b="10174"/>
          <a:stretch/>
        </p:blipFill>
        <p:spPr>
          <a:xfrm>
            <a:off x="2697082" y="1324992"/>
            <a:ext cx="6797836" cy="420801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C2E1458-FEB2-5173-6A09-DC0AE9CA0489}"/>
              </a:ext>
            </a:extLst>
          </p:cNvPr>
          <p:cNvSpPr txBox="1"/>
          <p:nvPr/>
        </p:nvSpPr>
        <p:spPr>
          <a:xfrm>
            <a:off x="3225383" y="5586211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Marseille07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062635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54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854286" y="388265"/>
            <a:ext cx="28680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Marseille07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Marseille07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C5CFAD5-014C-FD37-D1AA-20979AAEA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79" y="1600936"/>
            <a:ext cx="910744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25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25053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Toulose05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55</a:t>
            </a:fld>
            <a:endParaRPr lang="es-CO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DCE943-B370-FE81-0010-F756494D046F}"/>
              </a:ext>
            </a:extLst>
          </p:cNvPr>
          <p:cNvGrpSpPr/>
          <p:nvPr/>
        </p:nvGrpSpPr>
        <p:grpSpPr>
          <a:xfrm>
            <a:off x="9515475" y="-80628"/>
            <a:ext cx="2676525" cy="3042522"/>
            <a:chOff x="9515475" y="3363161"/>
            <a:chExt cx="2676525" cy="3042522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8C68EBBF-F9BE-9702-5088-39882E4A5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ED157D35-1079-3EF0-5FEF-BA61C4435A21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7" name="Oval 16">
              <a:extLst>
                <a:ext uri="{FF2B5EF4-FFF2-40B4-BE49-F238E27FC236}">
                  <a16:creationId xmlns:a16="http://schemas.microsoft.com/office/drawing/2014/main" id="{0F35FE21-4C4C-1E94-80E2-CAA9C7CD7244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0F3920E4-07F8-8D93-EA37-4D68E2077AE4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23">
              <a:extLst>
                <a:ext uri="{FF2B5EF4-FFF2-40B4-BE49-F238E27FC236}">
                  <a16:creationId xmlns:a16="http://schemas.microsoft.com/office/drawing/2014/main" id="{60F13657-A671-31BB-98B5-D33E65252E20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C8A47A93-3C38-1ECA-BA71-6298B36F750B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5">
              <a:extLst>
                <a:ext uri="{FF2B5EF4-FFF2-40B4-BE49-F238E27FC236}">
                  <a16:creationId xmlns:a16="http://schemas.microsoft.com/office/drawing/2014/main" id="{1A6541B9-0E20-A171-9061-50BCBDDF84F2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7">
              <a:extLst>
                <a:ext uri="{FF2B5EF4-FFF2-40B4-BE49-F238E27FC236}">
                  <a16:creationId xmlns:a16="http://schemas.microsoft.com/office/drawing/2014/main" id="{F31FC854-F3FE-9FAD-8D91-5C9E30EAA49F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8">
              <a:extLst>
                <a:ext uri="{FF2B5EF4-FFF2-40B4-BE49-F238E27FC236}">
                  <a16:creationId xmlns:a16="http://schemas.microsoft.com/office/drawing/2014/main" id="{6A22B278-2D26-EA68-3938-8479D8F74C1B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ctángulo 1">
              <a:extLst>
                <a:ext uri="{FF2B5EF4-FFF2-40B4-BE49-F238E27FC236}">
                  <a16:creationId xmlns:a16="http://schemas.microsoft.com/office/drawing/2014/main" id="{E586DE73-750F-F4CA-17E3-945CBCB6F95E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D51E4293-991F-7C06-85D5-A9B14F494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10589" r="9103" b="10339"/>
          <a:stretch/>
        </p:blipFill>
        <p:spPr>
          <a:xfrm>
            <a:off x="2734384" y="1411272"/>
            <a:ext cx="6723232" cy="4035455"/>
          </a:xfrm>
          <a:prstGeom prst="rect">
            <a:avLst/>
          </a:prstGeom>
        </p:spPr>
      </p:pic>
      <p:sp>
        <p:nvSpPr>
          <p:cNvPr id="8" name="CuadroTexto 4">
            <a:extLst>
              <a:ext uri="{FF2B5EF4-FFF2-40B4-BE49-F238E27FC236}">
                <a16:creationId xmlns:a16="http://schemas.microsoft.com/office/drawing/2014/main" id="{4ADD5428-C751-4557-1152-367DE6055A0B}"/>
              </a:ext>
            </a:extLst>
          </p:cNvPr>
          <p:cNvSpPr txBox="1"/>
          <p:nvPr/>
        </p:nvSpPr>
        <p:spPr>
          <a:xfrm>
            <a:off x="3225383" y="5586211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Toulose05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08887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56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35650" y="388265"/>
            <a:ext cx="25053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Toulose05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Toulose05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74E97B1-566D-D4FB-938D-36C6C5124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" y="1600936"/>
            <a:ext cx="9006858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52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6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3A14E0D-24FE-C8CE-0A9A-57E455F5A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408860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268221"/>
                  </a:ext>
                </a:extLst>
              </a:tr>
            </a:tbl>
          </a:graphicData>
        </a:graphic>
      </p:graphicFrame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D54B4A1-2E1B-5894-5F1F-B50FD1940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t="14721" r="8041" b="1179"/>
          <a:stretch/>
        </p:blipFill>
        <p:spPr>
          <a:xfrm>
            <a:off x="4924662" y="1005628"/>
            <a:ext cx="4477994" cy="347006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B9D70B4-6BED-3630-BD57-65A8F2C4F40A}"/>
              </a:ext>
            </a:extLst>
          </p:cNvPr>
          <p:cNvSpPr txBox="1"/>
          <p:nvPr/>
        </p:nvSpPr>
        <p:spPr>
          <a:xfrm>
            <a:off x="5365808" y="4516999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Nold01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FCD2FF8-1AE9-71A4-35B4-E34C372BD3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" t="4654" r="1717" b="13330"/>
          <a:stretch/>
        </p:blipFill>
        <p:spPr>
          <a:xfrm>
            <a:off x="412554" y="508245"/>
            <a:ext cx="3836435" cy="292075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Nold01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823F1F1-4E2A-A718-3840-4D8EA723D2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" t="4655" r="1717" b="12499"/>
          <a:stretch/>
        </p:blipFill>
        <p:spPr>
          <a:xfrm>
            <a:off x="355024" y="3594821"/>
            <a:ext cx="3959121" cy="30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6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3602A4F6-071A-8CC6-EA51-1CE95B0B0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300" y="3463093"/>
            <a:ext cx="5209911" cy="30129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7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2173320" y="297074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78530C8D-834A-A71F-9364-E515BE764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197"/>
            <a:ext cx="5577627" cy="32139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67D491-EF2A-B5C2-6811-F1F32FE7D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FFFDCBF-F49C-3309-55D8-41EF3D84F2BC}"/>
              </a:ext>
            </a:extLst>
          </p:cNvPr>
          <p:cNvSpPr/>
          <p:nvPr/>
        </p:nvSpPr>
        <p:spPr>
          <a:xfrm>
            <a:off x="10707255" y="164818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A96B31-19D2-56AB-EA2F-F89254EB9193}"/>
              </a:ext>
            </a:extLst>
          </p:cNvPr>
          <p:cNvSpPr/>
          <p:nvPr/>
        </p:nvSpPr>
        <p:spPr>
          <a:xfrm>
            <a:off x="10343738" y="256803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0957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4FEF960E-820B-8E24-6BB3-4721F9D11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" t="4277" r="1367" b="12665"/>
          <a:stretch/>
        </p:blipFill>
        <p:spPr>
          <a:xfrm>
            <a:off x="648248" y="501329"/>
            <a:ext cx="4029047" cy="308306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8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86564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6310971-73FF-EDDC-EBA2-31D1360095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" t="14721" r="8042" b="1454"/>
          <a:stretch/>
        </p:blipFill>
        <p:spPr>
          <a:xfrm>
            <a:off x="4902934" y="900460"/>
            <a:ext cx="4518956" cy="350006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272429D-C99B-CFDE-6FC9-04146E5281AB}"/>
              </a:ext>
            </a:extLst>
          </p:cNvPr>
          <p:cNvSpPr txBox="1"/>
          <p:nvPr/>
        </p:nvSpPr>
        <p:spPr>
          <a:xfrm>
            <a:off x="5365808" y="4516999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Nold03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209F5B5-A74E-FD1C-2250-1D67863BC9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" t="5441" r="1368" b="13496"/>
          <a:stretch/>
        </p:blipFill>
        <p:spPr>
          <a:xfrm>
            <a:off x="651996" y="3769111"/>
            <a:ext cx="3904093" cy="291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8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9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2173320" y="297074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83FC4031-F590-BFF8-C88B-F7FD1574C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707" y="3442804"/>
            <a:ext cx="5308535" cy="3096108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6893653E-8811-D692-DFB0-3B297CA9F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8" y="1479364"/>
            <a:ext cx="5308535" cy="3058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E6A12A-F088-9F64-406D-64D724FB8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9641049-AAA1-4C95-652B-790EB3007051}"/>
              </a:ext>
            </a:extLst>
          </p:cNvPr>
          <p:cNvSpPr/>
          <p:nvPr/>
        </p:nvSpPr>
        <p:spPr>
          <a:xfrm>
            <a:off x="11093493" y="256803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C55C82-AB00-B435-916B-061E11BE92D9}"/>
              </a:ext>
            </a:extLst>
          </p:cNvPr>
          <p:cNvSpPr/>
          <p:nvPr/>
        </p:nvSpPr>
        <p:spPr>
          <a:xfrm>
            <a:off x="10690926" y="163186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572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5967</TotalTime>
  <Words>2358</Words>
  <Application>Microsoft Office PowerPoint</Application>
  <PresentationFormat>Widescreen</PresentationFormat>
  <Paragraphs>723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Verónica Henao Isaza</dc:creator>
  <cp:lastModifiedBy>Federico Tucci</cp:lastModifiedBy>
  <cp:revision>91</cp:revision>
  <dcterms:created xsi:type="dcterms:W3CDTF">2022-07-27T13:59:27Z</dcterms:created>
  <dcterms:modified xsi:type="dcterms:W3CDTF">2022-10-17T12:16:59Z</dcterms:modified>
</cp:coreProperties>
</file>